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3" r:id="rId4"/>
    <p:sldId id="294" r:id="rId5"/>
    <p:sldId id="293" r:id="rId6"/>
    <p:sldId id="284" r:id="rId7"/>
    <p:sldId id="288" r:id="rId8"/>
    <p:sldId id="281" r:id="rId9"/>
    <p:sldId id="290" r:id="rId10"/>
    <p:sldId id="287" r:id="rId11"/>
    <p:sldId id="289" r:id="rId12"/>
    <p:sldId id="286" r:id="rId13"/>
    <p:sldId id="271" r:id="rId14"/>
    <p:sldId id="275" r:id="rId15"/>
    <p:sldId id="285" r:id="rId16"/>
    <p:sldId id="291" r:id="rId17"/>
    <p:sldId id="280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3AE5F5-E31D-4393-9E58-ED482BD887BF}" v="10" dt="2020-10-20T17:21:39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022" autoAdjust="0"/>
    <p:restoredTop sz="94660"/>
  </p:normalViewPr>
  <p:slideViewPr>
    <p:cSldViewPr snapToGrid="0">
      <p:cViewPr varScale="1">
        <p:scale>
          <a:sx n="79" d="100"/>
          <a:sy n="79" d="100"/>
        </p:scale>
        <p:origin x="64" y="5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3132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well Ballard" userId="791e4481-cf4f-4746-9d79-5b8796e8127a" providerId="ADAL" clId="{0BF997C1-B88A-4966-9D8F-D3F3F7AF8C25}"/>
    <pc:docChg chg="undo custSel addSld delSld modSld sldOrd modNotesMaster modHandout">
      <pc:chgData name="Lowell Ballard" userId="791e4481-cf4f-4746-9d79-5b8796e8127a" providerId="ADAL" clId="{0BF997C1-B88A-4966-9D8F-D3F3F7AF8C25}" dt="2020-10-18T22:07:21.594" v="3122" actId="14100"/>
      <pc:docMkLst>
        <pc:docMk/>
      </pc:docMkLst>
      <pc:sldChg chg="modSp mod">
        <pc:chgData name="Lowell Ballard" userId="791e4481-cf4f-4746-9d79-5b8796e8127a" providerId="ADAL" clId="{0BF997C1-B88A-4966-9D8F-D3F3F7AF8C25}" dt="2020-10-18T20:54:56.650" v="1812" actId="6549"/>
        <pc:sldMkLst>
          <pc:docMk/>
          <pc:sldMk cId="3202124914" sldId="256"/>
        </pc:sldMkLst>
        <pc:spChg chg="mod">
          <ac:chgData name="Lowell Ballard" userId="791e4481-cf4f-4746-9d79-5b8796e8127a" providerId="ADAL" clId="{0BF997C1-B88A-4966-9D8F-D3F3F7AF8C25}" dt="2020-10-18T20:54:56.650" v="1812" actId="6549"/>
          <ac:spMkLst>
            <pc:docMk/>
            <pc:sldMk cId="3202124914" sldId="256"/>
            <ac:spMk id="6" creationId="{00000000-0000-0000-0000-000000000000}"/>
          </ac:spMkLst>
        </pc:spChg>
      </pc:sldChg>
      <pc:sldChg chg="modSp mod">
        <pc:chgData name="Lowell Ballard" userId="791e4481-cf4f-4746-9d79-5b8796e8127a" providerId="ADAL" clId="{0BF997C1-B88A-4966-9D8F-D3F3F7AF8C25}" dt="2020-10-18T21:44:42.294" v="3097" actId="255"/>
        <pc:sldMkLst>
          <pc:docMk/>
          <pc:sldMk cId="3888587211" sldId="257"/>
        </pc:sldMkLst>
        <pc:spChg chg="mod">
          <ac:chgData name="Lowell Ballard" userId="791e4481-cf4f-4746-9d79-5b8796e8127a" providerId="ADAL" clId="{0BF997C1-B88A-4966-9D8F-D3F3F7AF8C25}" dt="2020-10-18T21:44:42.294" v="3097" actId="255"/>
          <ac:spMkLst>
            <pc:docMk/>
            <pc:sldMk cId="3888587211" sldId="257"/>
            <ac:spMk id="3" creationId="{00000000-0000-0000-0000-000000000000}"/>
          </ac:spMkLst>
        </pc:spChg>
      </pc:sldChg>
      <pc:sldChg chg="addSp delSp modSp mod">
        <pc:chgData name="Lowell Ballard" userId="791e4481-cf4f-4746-9d79-5b8796e8127a" providerId="ADAL" clId="{0BF997C1-B88A-4966-9D8F-D3F3F7AF8C25}" dt="2020-10-18T20:54:47.464" v="1811" actId="20577"/>
        <pc:sldMkLst>
          <pc:docMk/>
          <pc:sldMk cId="4108827832" sldId="263"/>
        </pc:sldMkLst>
        <pc:spChg chg="mod">
          <ac:chgData name="Lowell Ballard" userId="791e4481-cf4f-4746-9d79-5b8796e8127a" providerId="ADAL" clId="{0BF997C1-B88A-4966-9D8F-D3F3F7AF8C25}" dt="2020-10-18T20:54:47.464" v="1811" actId="20577"/>
          <ac:spMkLst>
            <pc:docMk/>
            <pc:sldMk cId="4108827832" sldId="263"/>
            <ac:spMk id="2" creationId="{00000000-0000-0000-0000-000000000000}"/>
          </ac:spMkLst>
        </pc:spChg>
        <pc:spChg chg="mod">
          <ac:chgData name="Lowell Ballard" userId="791e4481-cf4f-4746-9d79-5b8796e8127a" providerId="ADAL" clId="{0BF997C1-B88A-4966-9D8F-D3F3F7AF8C25}" dt="2020-10-18T17:36:28.924" v="73" actId="20577"/>
          <ac:spMkLst>
            <pc:docMk/>
            <pc:sldMk cId="4108827832" sldId="263"/>
            <ac:spMk id="3" creationId="{F752B376-8CFA-4367-9F46-8A5DCDEBA71D}"/>
          </ac:spMkLst>
        </pc:spChg>
        <pc:spChg chg="mod">
          <ac:chgData name="Lowell Ballard" userId="791e4481-cf4f-4746-9d79-5b8796e8127a" providerId="ADAL" clId="{0BF997C1-B88A-4966-9D8F-D3F3F7AF8C25}" dt="2020-10-18T17:47:18.514" v="208" actId="1076"/>
          <ac:spMkLst>
            <pc:docMk/>
            <pc:sldMk cId="4108827832" sldId="263"/>
            <ac:spMk id="5" creationId="{22BD0D99-856D-4CCC-B0D0-E276F3AC4F1D}"/>
          </ac:spMkLst>
        </pc:spChg>
        <pc:spChg chg="mod">
          <ac:chgData name="Lowell Ballard" userId="791e4481-cf4f-4746-9d79-5b8796e8127a" providerId="ADAL" clId="{0BF997C1-B88A-4966-9D8F-D3F3F7AF8C25}" dt="2020-10-18T17:48:07.626" v="215" actId="20577"/>
          <ac:spMkLst>
            <pc:docMk/>
            <pc:sldMk cId="4108827832" sldId="263"/>
            <ac:spMk id="14" creationId="{18BE21A1-64BC-49B0-B0E8-786CEC306239}"/>
          </ac:spMkLst>
        </pc:spChg>
        <pc:graphicFrameChg chg="mod">
          <ac:chgData name="Lowell Ballard" userId="791e4481-cf4f-4746-9d79-5b8796e8127a" providerId="ADAL" clId="{0BF997C1-B88A-4966-9D8F-D3F3F7AF8C25}" dt="2020-10-18T17:45:59.787" v="203" actId="20577"/>
          <ac:graphicFrameMkLst>
            <pc:docMk/>
            <pc:sldMk cId="4108827832" sldId="263"/>
            <ac:graphicFrameMk id="12" creationId="{00000000-0000-0000-0000-000000000000}"/>
          </ac:graphicFrameMkLst>
        </pc:graphicFrameChg>
        <pc:picChg chg="del">
          <ac:chgData name="Lowell Ballard" userId="791e4481-cf4f-4746-9d79-5b8796e8127a" providerId="ADAL" clId="{0BF997C1-B88A-4966-9D8F-D3F3F7AF8C25}" dt="2020-10-18T17:46:19.182" v="204" actId="478"/>
          <ac:picMkLst>
            <pc:docMk/>
            <pc:sldMk cId="4108827832" sldId="263"/>
            <ac:picMk id="19" creationId="{3A2FD835-446A-4E61-8FED-AC15412209EC}"/>
          </ac:picMkLst>
        </pc:picChg>
        <pc:picChg chg="add mod">
          <ac:chgData name="Lowell Ballard" userId="791e4481-cf4f-4746-9d79-5b8796e8127a" providerId="ADAL" clId="{0BF997C1-B88A-4966-9D8F-D3F3F7AF8C25}" dt="2020-10-18T17:47:18.514" v="208" actId="1076"/>
          <ac:picMkLst>
            <pc:docMk/>
            <pc:sldMk cId="4108827832" sldId="263"/>
            <ac:picMk id="20" creationId="{9EA9672A-4A2B-4EF5-B699-8A321B0321D7}"/>
          </ac:picMkLst>
        </pc:picChg>
        <pc:picChg chg="add mod">
          <ac:chgData name="Lowell Ballard" userId="791e4481-cf4f-4746-9d79-5b8796e8127a" providerId="ADAL" clId="{0BF997C1-B88A-4966-9D8F-D3F3F7AF8C25}" dt="2020-10-18T17:47:18.514" v="208" actId="1076"/>
          <ac:picMkLst>
            <pc:docMk/>
            <pc:sldMk cId="4108827832" sldId="263"/>
            <ac:picMk id="25" creationId="{6A7DE9EB-6D40-4331-9804-E5B913ECFB32}"/>
          </ac:picMkLst>
        </pc:picChg>
        <pc:picChg chg="mod">
          <ac:chgData name="Lowell Ballard" userId="791e4481-cf4f-4746-9d79-5b8796e8127a" providerId="ADAL" clId="{0BF997C1-B88A-4966-9D8F-D3F3F7AF8C25}" dt="2020-10-18T17:47:18.514" v="208" actId="1076"/>
          <ac:picMkLst>
            <pc:docMk/>
            <pc:sldMk cId="4108827832" sldId="263"/>
            <ac:picMk id="46" creationId="{4EAE56C3-3647-458A-8353-CE0E417C2278}"/>
          </ac:picMkLst>
        </pc:picChg>
      </pc:sldChg>
      <pc:sldChg chg="modSp mod">
        <pc:chgData name="Lowell Ballard" userId="791e4481-cf4f-4746-9d79-5b8796e8127a" providerId="ADAL" clId="{0BF997C1-B88A-4966-9D8F-D3F3F7AF8C25}" dt="2020-10-18T17:49:52.796" v="239" actId="20577"/>
        <pc:sldMkLst>
          <pc:docMk/>
          <pc:sldMk cId="72526555" sldId="271"/>
        </pc:sldMkLst>
        <pc:spChg chg="mod">
          <ac:chgData name="Lowell Ballard" userId="791e4481-cf4f-4746-9d79-5b8796e8127a" providerId="ADAL" clId="{0BF997C1-B88A-4966-9D8F-D3F3F7AF8C25}" dt="2020-10-18T17:49:52.796" v="239" actId="20577"/>
          <ac:spMkLst>
            <pc:docMk/>
            <pc:sldMk cId="72526555" sldId="271"/>
            <ac:spMk id="12" creationId="{00000000-0000-0000-0000-000000000000}"/>
          </ac:spMkLst>
        </pc:spChg>
      </pc:sldChg>
      <pc:sldChg chg="mod ord modShow">
        <pc:chgData name="Lowell Ballard" userId="791e4481-cf4f-4746-9d79-5b8796e8127a" providerId="ADAL" clId="{0BF997C1-B88A-4966-9D8F-D3F3F7AF8C25}" dt="2020-10-18T17:50:51.928" v="242"/>
        <pc:sldMkLst>
          <pc:docMk/>
          <pc:sldMk cId="2664488577" sldId="275"/>
        </pc:sldMkLst>
      </pc:sldChg>
      <pc:sldChg chg="mod ord modShow">
        <pc:chgData name="Lowell Ballard" userId="791e4481-cf4f-4746-9d79-5b8796e8127a" providerId="ADAL" clId="{0BF997C1-B88A-4966-9D8F-D3F3F7AF8C25}" dt="2020-10-18T21:02:23.887" v="1836"/>
        <pc:sldMkLst>
          <pc:docMk/>
          <pc:sldMk cId="3057706935" sldId="280"/>
        </pc:sldMkLst>
      </pc:sldChg>
      <pc:sldChg chg="modSp mod ord">
        <pc:chgData name="Lowell Ballard" userId="791e4481-cf4f-4746-9d79-5b8796e8127a" providerId="ADAL" clId="{0BF997C1-B88A-4966-9D8F-D3F3F7AF8C25}" dt="2020-10-18T20:58:28.121" v="1824"/>
        <pc:sldMkLst>
          <pc:docMk/>
          <pc:sldMk cId="2393436623" sldId="281"/>
        </pc:sldMkLst>
        <pc:spChg chg="mod">
          <ac:chgData name="Lowell Ballard" userId="791e4481-cf4f-4746-9d79-5b8796e8127a" providerId="ADAL" clId="{0BF997C1-B88A-4966-9D8F-D3F3F7AF8C25}" dt="2020-10-18T18:22:56.190" v="1518" actId="255"/>
          <ac:spMkLst>
            <pc:docMk/>
            <pc:sldMk cId="2393436623" sldId="281"/>
            <ac:spMk id="2" creationId="{00000000-0000-0000-0000-000000000000}"/>
          </ac:spMkLst>
        </pc:spChg>
        <pc:spChg chg="mod">
          <ac:chgData name="Lowell Ballard" userId="791e4481-cf4f-4746-9d79-5b8796e8127a" providerId="ADAL" clId="{0BF997C1-B88A-4966-9D8F-D3F3F7AF8C25}" dt="2020-10-18T18:12:24.947" v="1402" actId="12"/>
          <ac:spMkLst>
            <pc:docMk/>
            <pc:sldMk cId="2393436623" sldId="281"/>
            <ac:spMk id="3" creationId="{00000000-0000-0000-0000-000000000000}"/>
          </ac:spMkLst>
        </pc:spChg>
      </pc:sldChg>
      <pc:sldChg chg="ord">
        <pc:chgData name="Lowell Ballard" userId="791e4481-cf4f-4746-9d79-5b8796e8127a" providerId="ADAL" clId="{0BF997C1-B88A-4966-9D8F-D3F3F7AF8C25}" dt="2020-10-18T18:03:26.210" v="1141"/>
        <pc:sldMkLst>
          <pc:docMk/>
          <pc:sldMk cId="2086939490" sldId="284"/>
        </pc:sldMkLst>
      </pc:sldChg>
      <pc:sldChg chg="mod ord modShow">
        <pc:chgData name="Lowell Ballard" userId="791e4481-cf4f-4746-9d79-5b8796e8127a" providerId="ADAL" clId="{0BF997C1-B88A-4966-9D8F-D3F3F7AF8C25}" dt="2020-10-18T17:50:51.928" v="242"/>
        <pc:sldMkLst>
          <pc:docMk/>
          <pc:sldMk cId="3438241038" sldId="285"/>
        </pc:sldMkLst>
      </pc:sldChg>
      <pc:sldChg chg="modSp mod">
        <pc:chgData name="Lowell Ballard" userId="791e4481-cf4f-4746-9d79-5b8796e8127a" providerId="ADAL" clId="{0BF997C1-B88A-4966-9D8F-D3F3F7AF8C25}" dt="2020-10-18T21:43:08.245" v="3087" actId="20577"/>
        <pc:sldMkLst>
          <pc:docMk/>
          <pc:sldMk cId="2474957804" sldId="286"/>
        </pc:sldMkLst>
        <pc:spChg chg="mod">
          <ac:chgData name="Lowell Ballard" userId="791e4481-cf4f-4746-9d79-5b8796e8127a" providerId="ADAL" clId="{0BF997C1-B88A-4966-9D8F-D3F3F7AF8C25}" dt="2020-10-18T21:43:08.245" v="3087" actId="20577"/>
          <ac:spMkLst>
            <pc:docMk/>
            <pc:sldMk cId="2474957804" sldId="286"/>
            <ac:spMk id="13" creationId="{00000000-0000-0000-0000-000000000000}"/>
          </ac:spMkLst>
        </pc:spChg>
      </pc:sldChg>
      <pc:sldChg chg="addSp delSp modSp mod modNotes">
        <pc:chgData name="Lowell Ballard" userId="791e4481-cf4f-4746-9d79-5b8796e8127a" providerId="ADAL" clId="{0BF997C1-B88A-4966-9D8F-D3F3F7AF8C25}" dt="2020-10-18T20:37:42.057" v="1714" actId="14826"/>
        <pc:sldMkLst>
          <pc:docMk/>
          <pc:sldMk cId="3877447146" sldId="287"/>
        </pc:sldMkLst>
        <pc:spChg chg="add mod topLvl">
          <ac:chgData name="Lowell Ballard" userId="791e4481-cf4f-4746-9d79-5b8796e8127a" providerId="ADAL" clId="{0BF997C1-B88A-4966-9D8F-D3F3F7AF8C25}" dt="2020-10-18T20:21:43.661" v="1710" actId="14100"/>
          <ac:spMkLst>
            <pc:docMk/>
            <pc:sldMk cId="3877447146" sldId="287"/>
            <ac:spMk id="33" creationId="{E3E4F65F-3DDD-4B71-8EC1-96E14CE10356}"/>
          </ac:spMkLst>
        </pc:spChg>
        <pc:spChg chg="add del mod topLvl">
          <ac:chgData name="Lowell Ballard" userId="791e4481-cf4f-4746-9d79-5b8796e8127a" providerId="ADAL" clId="{0BF997C1-B88A-4966-9D8F-D3F3F7AF8C25}" dt="2020-10-18T20:01:01.679" v="1636" actId="478"/>
          <ac:spMkLst>
            <pc:docMk/>
            <pc:sldMk cId="3877447146" sldId="287"/>
            <ac:spMk id="34" creationId="{CF81857F-BF0C-4DEB-95F7-2DDCC1F5CD12}"/>
          </ac:spMkLst>
        </pc:spChg>
        <pc:grpChg chg="add del mod">
          <ac:chgData name="Lowell Ballard" userId="791e4481-cf4f-4746-9d79-5b8796e8127a" providerId="ADAL" clId="{0BF997C1-B88A-4966-9D8F-D3F3F7AF8C25}" dt="2020-10-18T20:01:01.679" v="1636" actId="478"/>
          <ac:grpSpMkLst>
            <pc:docMk/>
            <pc:sldMk cId="3877447146" sldId="287"/>
            <ac:grpSpMk id="32" creationId="{52CA4CDE-441B-487B-8EA8-897104B4BA5D}"/>
          </ac:grpSpMkLst>
        </pc:grpChg>
        <pc:graphicFrameChg chg="mod ord">
          <ac:chgData name="Lowell Ballard" userId="791e4481-cf4f-4746-9d79-5b8796e8127a" providerId="ADAL" clId="{0BF997C1-B88A-4966-9D8F-D3F3F7AF8C25}" dt="2020-10-18T20:18:54.492" v="1697" actId="12788"/>
          <ac:graphicFrameMkLst>
            <pc:docMk/>
            <pc:sldMk cId="3877447146" sldId="287"/>
            <ac:graphicFrameMk id="3" creationId="{112B84AF-FC61-4EB5-8BD4-D47E04246F16}"/>
          </ac:graphicFrameMkLst>
        </pc:graphicFrameChg>
        <pc:picChg chg="add del mod">
          <ac:chgData name="Lowell Ballard" userId="791e4481-cf4f-4746-9d79-5b8796e8127a" providerId="ADAL" clId="{0BF997C1-B88A-4966-9D8F-D3F3F7AF8C25}" dt="2020-10-18T18:35:37.966" v="1558" actId="478"/>
          <ac:picMkLst>
            <pc:docMk/>
            <pc:sldMk cId="3877447146" sldId="287"/>
            <ac:picMk id="6" creationId="{4AF484D6-D3E2-46E6-B81F-B3F6E2C9D167}"/>
          </ac:picMkLst>
        </pc:picChg>
        <pc:picChg chg="del mod">
          <ac:chgData name="Lowell Ballard" userId="791e4481-cf4f-4746-9d79-5b8796e8127a" providerId="ADAL" clId="{0BF997C1-B88A-4966-9D8F-D3F3F7AF8C25}" dt="2020-10-18T20:13:21.653" v="1666" actId="478"/>
          <ac:picMkLst>
            <pc:docMk/>
            <pc:sldMk cId="3877447146" sldId="287"/>
            <ac:picMk id="8" creationId="{2D3A7F14-1412-43D8-B049-B58C54E5816A}"/>
          </ac:picMkLst>
        </pc:picChg>
        <pc:picChg chg="add del mod">
          <ac:chgData name="Lowell Ballard" userId="791e4481-cf4f-4746-9d79-5b8796e8127a" providerId="ADAL" clId="{0BF997C1-B88A-4966-9D8F-D3F3F7AF8C25}" dt="2020-10-18T18:40:42.314" v="1568"/>
          <ac:picMkLst>
            <pc:docMk/>
            <pc:sldMk cId="3877447146" sldId="287"/>
            <ac:picMk id="9" creationId="{89CD38E9-4563-4EA1-888F-BB24A30E5D5A}"/>
          </ac:picMkLst>
        </pc:picChg>
        <pc:picChg chg="del mod">
          <ac:chgData name="Lowell Ballard" userId="791e4481-cf4f-4746-9d79-5b8796e8127a" providerId="ADAL" clId="{0BF997C1-B88A-4966-9D8F-D3F3F7AF8C25}" dt="2020-10-18T19:35:10.839" v="1609" actId="478"/>
          <ac:picMkLst>
            <pc:docMk/>
            <pc:sldMk cId="3877447146" sldId="287"/>
            <ac:picMk id="12" creationId="{F698C124-6D47-4A5B-B332-E8265FF2BB02}"/>
          </ac:picMkLst>
        </pc:picChg>
        <pc:picChg chg="mod">
          <ac:chgData name="Lowell Ballard" userId="791e4481-cf4f-4746-9d79-5b8796e8127a" providerId="ADAL" clId="{0BF997C1-B88A-4966-9D8F-D3F3F7AF8C25}" dt="2020-10-18T20:03:02.968" v="1651" actId="14100"/>
          <ac:picMkLst>
            <pc:docMk/>
            <pc:sldMk cId="3877447146" sldId="287"/>
            <ac:picMk id="13" creationId="{94589665-76D8-624A-9B73-64F055E70A4F}"/>
          </ac:picMkLst>
        </pc:picChg>
        <pc:picChg chg="add del">
          <ac:chgData name="Lowell Ballard" userId="791e4481-cf4f-4746-9d79-5b8796e8127a" providerId="ADAL" clId="{0BF997C1-B88A-4966-9D8F-D3F3F7AF8C25}" dt="2020-10-18T18:44:16.100" v="1571" actId="22"/>
          <ac:picMkLst>
            <pc:docMk/>
            <pc:sldMk cId="3877447146" sldId="287"/>
            <ac:picMk id="15" creationId="{461E9C11-D3AA-4A49-BE54-3DC856DCDE04}"/>
          </ac:picMkLst>
        </pc:picChg>
        <pc:picChg chg="add del mod">
          <ac:chgData name="Lowell Ballard" userId="791e4481-cf4f-4746-9d79-5b8796e8127a" providerId="ADAL" clId="{0BF997C1-B88A-4966-9D8F-D3F3F7AF8C25}" dt="2020-10-18T18:44:51.528" v="1574" actId="478"/>
          <ac:picMkLst>
            <pc:docMk/>
            <pc:sldMk cId="3877447146" sldId="287"/>
            <ac:picMk id="18" creationId="{7389F2C3-F534-4950-A47C-BBA956D2F22B}"/>
          </ac:picMkLst>
        </pc:picChg>
        <pc:picChg chg="del">
          <ac:chgData name="Lowell Ballard" userId="791e4481-cf4f-4746-9d79-5b8796e8127a" providerId="ADAL" clId="{0BF997C1-B88A-4966-9D8F-D3F3F7AF8C25}" dt="2020-10-18T18:33:52.942" v="1554" actId="478"/>
          <ac:picMkLst>
            <pc:docMk/>
            <pc:sldMk cId="3877447146" sldId="287"/>
            <ac:picMk id="20" creationId="{0EDC7423-E8BE-4033-BF87-E1B041BC1CAD}"/>
          </ac:picMkLst>
        </pc:picChg>
        <pc:picChg chg="add mod ord">
          <ac:chgData name="Lowell Ballard" userId="791e4481-cf4f-4746-9d79-5b8796e8127a" providerId="ADAL" clId="{0BF997C1-B88A-4966-9D8F-D3F3F7AF8C25}" dt="2020-10-18T20:19:55.393" v="1699" actId="1076"/>
          <ac:picMkLst>
            <pc:docMk/>
            <pc:sldMk cId="3877447146" sldId="287"/>
            <ac:picMk id="21" creationId="{3EBF3B93-CF60-479B-B7D7-C61E00B8F00C}"/>
          </ac:picMkLst>
        </pc:picChg>
        <pc:picChg chg="add del mod">
          <ac:chgData name="Lowell Ballard" userId="791e4481-cf4f-4746-9d79-5b8796e8127a" providerId="ADAL" clId="{0BF997C1-B88A-4966-9D8F-D3F3F7AF8C25}" dt="2020-10-18T20:14:00.502" v="1678" actId="478"/>
          <ac:picMkLst>
            <pc:docMk/>
            <pc:sldMk cId="3877447146" sldId="287"/>
            <ac:picMk id="23" creationId="{4F6C8BFA-CC7E-4EAB-AD00-40B27EB57138}"/>
          </ac:picMkLst>
        </pc:picChg>
        <pc:picChg chg="add del mod">
          <ac:chgData name="Lowell Ballard" userId="791e4481-cf4f-4746-9d79-5b8796e8127a" providerId="ADAL" clId="{0BF997C1-B88A-4966-9D8F-D3F3F7AF8C25}" dt="2020-10-18T20:15:52.326" v="1686" actId="478"/>
          <ac:picMkLst>
            <pc:docMk/>
            <pc:sldMk cId="3877447146" sldId="287"/>
            <ac:picMk id="25" creationId="{919504F5-3433-41E6-BF3F-8F3E75CD8104}"/>
          </ac:picMkLst>
        </pc:picChg>
        <pc:picChg chg="add del mod">
          <ac:chgData name="Lowell Ballard" userId="791e4481-cf4f-4746-9d79-5b8796e8127a" providerId="ADAL" clId="{0BF997C1-B88A-4966-9D8F-D3F3F7AF8C25}" dt="2020-10-18T20:13:39.430" v="1671" actId="478"/>
          <ac:picMkLst>
            <pc:docMk/>
            <pc:sldMk cId="3877447146" sldId="287"/>
            <ac:picMk id="27" creationId="{3510DAEC-4E8B-455F-9836-4F3EA258FD36}"/>
          </ac:picMkLst>
        </pc:picChg>
        <pc:picChg chg="add mod">
          <ac:chgData name="Lowell Ballard" userId="791e4481-cf4f-4746-9d79-5b8796e8127a" providerId="ADAL" clId="{0BF997C1-B88A-4966-9D8F-D3F3F7AF8C25}" dt="2020-10-18T20:18:00.109" v="1695" actId="1076"/>
          <ac:picMkLst>
            <pc:docMk/>
            <pc:sldMk cId="3877447146" sldId="287"/>
            <ac:picMk id="29" creationId="{6FB401A3-BE64-40A2-94BE-14DAB73F36CA}"/>
          </ac:picMkLst>
        </pc:picChg>
        <pc:picChg chg="add mod">
          <ac:chgData name="Lowell Ballard" userId="791e4481-cf4f-4746-9d79-5b8796e8127a" providerId="ADAL" clId="{0BF997C1-B88A-4966-9D8F-D3F3F7AF8C25}" dt="2020-10-18T20:04:11.814" v="1657" actId="1076"/>
          <ac:picMkLst>
            <pc:docMk/>
            <pc:sldMk cId="3877447146" sldId="287"/>
            <ac:picMk id="31" creationId="{057476CE-389A-4564-8479-8CDC7A15FDC6}"/>
          </ac:picMkLst>
        </pc:picChg>
        <pc:picChg chg="add mod">
          <ac:chgData name="Lowell Ballard" userId="791e4481-cf4f-4746-9d79-5b8796e8127a" providerId="ADAL" clId="{0BF997C1-B88A-4966-9D8F-D3F3F7AF8C25}" dt="2020-10-18T20:30:05.182" v="1711" actId="14826"/>
          <ac:picMkLst>
            <pc:docMk/>
            <pc:sldMk cId="3877447146" sldId="287"/>
            <ac:picMk id="36" creationId="{18BF42E6-8080-4B9D-9640-8FD42A80EA04}"/>
          </ac:picMkLst>
        </pc:picChg>
        <pc:picChg chg="add mod">
          <ac:chgData name="Lowell Ballard" userId="791e4481-cf4f-4746-9d79-5b8796e8127a" providerId="ADAL" clId="{0BF997C1-B88A-4966-9D8F-D3F3F7AF8C25}" dt="2020-10-18T20:20:54.784" v="1706" actId="1076"/>
          <ac:picMkLst>
            <pc:docMk/>
            <pc:sldMk cId="3877447146" sldId="287"/>
            <ac:picMk id="38" creationId="{91A84D54-169D-4221-9A8B-2E440FD1B647}"/>
          </ac:picMkLst>
        </pc:picChg>
        <pc:picChg chg="add mod">
          <ac:chgData name="Lowell Ballard" userId="791e4481-cf4f-4746-9d79-5b8796e8127a" providerId="ADAL" clId="{0BF997C1-B88A-4966-9D8F-D3F3F7AF8C25}" dt="2020-10-18T20:20:16.870" v="1700" actId="1076"/>
          <ac:picMkLst>
            <pc:docMk/>
            <pc:sldMk cId="3877447146" sldId="287"/>
            <ac:picMk id="40" creationId="{46E1FEFA-A5E4-45E5-B324-E4F4C954EE06}"/>
          </ac:picMkLst>
        </pc:picChg>
        <pc:picChg chg="add mod">
          <ac:chgData name="Lowell Ballard" userId="791e4481-cf4f-4746-9d79-5b8796e8127a" providerId="ADAL" clId="{0BF997C1-B88A-4966-9D8F-D3F3F7AF8C25}" dt="2020-10-18T20:37:42.057" v="1714" actId="14826"/>
          <ac:picMkLst>
            <pc:docMk/>
            <pc:sldMk cId="3877447146" sldId="287"/>
            <ac:picMk id="42" creationId="{EE040D52-9AE4-492C-A1DF-7201E2C863F0}"/>
          </ac:picMkLst>
        </pc:picChg>
      </pc:sldChg>
      <pc:sldChg chg="modSp add mod ord">
        <pc:chgData name="Lowell Ballard" userId="791e4481-cf4f-4746-9d79-5b8796e8127a" providerId="ADAL" clId="{0BF997C1-B88A-4966-9D8F-D3F3F7AF8C25}" dt="2020-10-18T20:59:45.046" v="1833" actId="20577"/>
        <pc:sldMkLst>
          <pc:docMk/>
          <pc:sldMk cId="1214538196" sldId="288"/>
        </pc:sldMkLst>
        <pc:spChg chg="mod">
          <ac:chgData name="Lowell Ballard" userId="791e4481-cf4f-4746-9d79-5b8796e8127a" providerId="ADAL" clId="{0BF997C1-B88A-4966-9D8F-D3F3F7AF8C25}" dt="2020-10-18T17:57:22.235" v="607" actId="20577"/>
          <ac:spMkLst>
            <pc:docMk/>
            <pc:sldMk cId="1214538196" sldId="288"/>
            <ac:spMk id="2" creationId="{00000000-0000-0000-0000-000000000000}"/>
          </ac:spMkLst>
        </pc:spChg>
        <pc:spChg chg="mod">
          <ac:chgData name="Lowell Ballard" userId="791e4481-cf4f-4746-9d79-5b8796e8127a" providerId="ADAL" clId="{0BF997C1-B88A-4966-9D8F-D3F3F7AF8C25}" dt="2020-10-18T20:59:45.046" v="1833" actId="20577"/>
          <ac:spMkLst>
            <pc:docMk/>
            <pc:sldMk cId="1214538196" sldId="288"/>
            <ac:spMk id="3" creationId="{00000000-0000-0000-0000-000000000000}"/>
          </ac:spMkLst>
        </pc:spChg>
        <pc:picChg chg="ord">
          <ac:chgData name="Lowell Ballard" userId="791e4481-cf4f-4746-9d79-5b8796e8127a" providerId="ADAL" clId="{0BF997C1-B88A-4966-9D8F-D3F3F7AF8C25}" dt="2020-10-18T20:59:34.263" v="1831" actId="171"/>
          <ac:picMkLst>
            <pc:docMk/>
            <pc:sldMk cId="1214538196" sldId="288"/>
            <ac:picMk id="7" creationId="{00000000-0000-0000-0000-000000000000}"/>
          </ac:picMkLst>
        </pc:picChg>
      </pc:sldChg>
      <pc:sldChg chg="add del">
        <pc:chgData name="Lowell Ballard" userId="791e4481-cf4f-4746-9d79-5b8796e8127a" providerId="ADAL" clId="{0BF997C1-B88A-4966-9D8F-D3F3F7AF8C25}" dt="2020-10-18T17:57:03.247" v="590"/>
        <pc:sldMkLst>
          <pc:docMk/>
          <pc:sldMk cId="4290993174" sldId="288"/>
        </pc:sldMkLst>
      </pc:sldChg>
      <pc:sldChg chg="addSp modSp add mod ord setBg">
        <pc:chgData name="Lowell Ballard" userId="791e4481-cf4f-4746-9d79-5b8796e8127a" providerId="ADAL" clId="{0BF997C1-B88A-4966-9D8F-D3F3F7AF8C25}" dt="2020-10-18T21:58:05.404" v="3113" actId="1076"/>
        <pc:sldMkLst>
          <pc:docMk/>
          <pc:sldMk cId="1811916095" sldId="289"/>
        </pc:sldMkLst>
        <pc:spChg chg="mod">
          <ac:chgData name="Lowell Ballard" userId="791e4481-cf4f-4746-9d79-5b8796e8127a" providerId="ADAL" clId="{0BF997C1-B88A-4966-9D8F-D3F3F7AF8C25}" dt="2020-10-18T18:23:50.937" v="1547" actId="114"/>
          <ac:spMkLst>
            <pc:docMk/>
            <pc:sldMk cId="1811916095" sldId="289"/>
            <ac:spMk id="2" creationId="{00000000-0000-0000-0000-000000000000}"/>
          </ac:spMkLst>
        </pc:spChg>
        <pc:spChg chg="mod">
          <ac:chgData name="Lowell Ballard" userId="791e4481-cf4f-4746-9d79-5b8796e8127a" providerId="ADAL" clId="{0BF997C1-B88A-4966-9D8F-D3F3F7AF8C25}" dt="2020-10-18T18:23:42.050" v="1545" actId="1076"/>
          <ac:spMkLst>
            <pc:docMk/>
            <pc:sldMk cId="1811916095" sldId="289"/>
            <ac:spMk id="4" creationId="{00000000-0000-0000-0000-000000000000}"/>
          </ac:spMkLst>
        </pc:spChg>
        <pc:spChg chg="mod">
          <ac:chgData name="Lowell Ballard" userId="791e4481-cf4f-4746-9d79-5b8796e8127a" providerId="ADAL" clId="{0BF997C1-B88A-4966-9D8F-D3F3F7AF8C25}" dt="2020-10-18T21:47:18.082" v="3105" actId="313"/>
          <ac:spMkLst>
            <pc:docMk/>
            <pc:sldMk cId="1811916095" sldId="289"/>
            <ac:spMk id="13" creationId="{00000000-0000-0000-0000-000000000000}"/>
          </ac:spMkLst>
        </pc:spChg>
        <pc:picChg chg="add mod">
          <ac:chgData name="Lowell Ballard" userId="791e4481-cf4f-4746-9d79-5b8796e8127a" providerId="ADAL" clId="{0BF997C1-B88A-4966-9D8F-D3F3F7AF8C25}" dt="2020-10-18T21:58:05.404" v="3113" actId="1076"/>
          <ac:picMkLst>
            <pc:docMk/>
            <pc:sldMk cId="1811916095" sldId="289"/>
            <ac:picMk id="3" creationId="{E2869B38-2F99-4574-A615-64BD68469BEE}"/>
          </ac:picMkLst>
        </pc:picChg>
      </pc:sldChg>
      <pc:sldChg chg="modSp add mod ord">
        <pc:chgData name="Lowell Ballard" userId="791e4481-cf4f-4746-9d79-5b8796e8127a" providerId="ADAL" clId="{0BF997C1-B88A-4966-9D8F-D3F3F7AF8C25}" dt="2020-10-18T20:58:34.575" v="1828"/>
        <pc:sldMkLst>
          <pc:docMk/>
          <pc:sldMk cId="3547613456" sldId="290"/>
        </pc:sldMkLst>
        <pc:spChg chg="mod">
          <ac:chgData name="Lowell Ballard" userId="791e4481-cf4f-4746-9d79-5b8796e8127a" providerId="ADAL" clId="{0BF997C1-B88A-4966-9D8F-D3F3F7AF8C25}" dt="2020-10-18T18:23:14.862" v="1527" actId="114"/>
          <ac:spMkLst>
            <pc:docMk/>
            <pc:sldMk cId="3547613456" sldId="290"/>
            <ac:spMk id="2" creationId="{00000000-0000-0000-0000-000000000000}"/>
          </ac:spMkLst>
        </pc:spChg>
        <pc:spChg chg="mod">
          <ac:chgData name="Lowell Ballard" userId="791e4481-cf4f-4746-9d79-5b8796e8127a" providerId="ADAL" clId="{0BF997C1-B88A-4966-9D8F-D3F3F7AF8C25}" dt="2020-10-18T18:13:15.559" v="1410" actId="12"/>
          <ac:spMkLst>
            <pc:docMk/>
            <pc:sldMk cId="3547613456" sldId="290"/>
            <ac:spMk id="3" creationId="{00000000-0000-0000-0000-000000000000}"/>
          </ac:spMkLst>
        </pc:spChg>
      </pc:sldChg>
      <pc:sldChg chg="add mod ord modShow">
        <pc:chgData name="Lowell Ballard" userId="791e4481-cf4f-4746-9d79-5b8796e8127a" providerId="ADAL" clId="{0BF997C1-B88A-4966-9D8F-D3F3F7AF8C25}" dt="2020-10-18T18:33:47.893" v="1553" actId="729"/>
        <pc:sldMkLst>
          <pc:docMk/>
          <pc:sldMk cId="2273233595" sldId="291"/>
        </pc:sldMkLst>
      </pc:sldChg>
      <pc:sldChg chg="addSp delSp modSp new del mod">
        <pc:chgData name="Lowell Ballard" userId="791e4481-cf4f-4746-9d79-5b8796e8127a" providerId="ADAL" clId="{0BF997C1-B88A-4966-9D8F-D3F3F7AF8C25}" dt="2020-10-18T20:50:20.613" v="1749" actId="2696"/>
        <pc:sldMkLst>
          <pc:docMk/>
          <pc:sldMk cId="285337246" sldId="292"/>
        </pc:sldMkLst>
        <pc:spChg chg="mod">
          <ac:chgData name="Lowell Ballard" userId="791e4481-cf4f-4746-9d79-5b8796e8127a" providerId="ADAL" clId="{0BF997C1-B88A-4966-9D8F-D3F3F7AF8C25}" dt="2020-10-18T20:47:02.025" v="1727" actId="20577"/>
          <ac:spMkLst>
            <pc:docMk/>
            <pc:sldMk cId="285337246" sldId="292"/>
            <ac:spMk id="2" creationId="{B865BC6F-7084-49BA-B6AD-7B8AA4DB9541}"/>
          </ac:spMkLst>
        </pc:spChg>
        <pc:spChg chg="del">
          <ac:chgData name="Lowell Ballard" userId="791e4481-cf4f-4746-9d79-5b8796e8127a" providerId="ADAL" clId="{0BF997C1-B88A-4966-9D8F-D3F3F7AF8C25}" dt="2020-10-18T20:47:38.225" v="1728" actId="931"/>
          <ac:spMkLst>
            <pc:docMk/>
            <pc:sldMk cId="285337246" sldId="292"/>
            <ac:spMk id="3" creationId="{F88E87FC-72BD-4655-98DC-7F3019BD3E43}"/>
          </ac:spMkLst>
        </pc:spChg>
        <pc:picChg chg="add mod modCrop">
          <ac:chgData name="Lowell Ballard" userId="791e4481-cf4f-4746-9d79-5b8796e8127a" providerId="ADAL" clId="{0BF997C1-B88A-4966-9D8F-D3F3F7AF8C25}" dt="2020-10-18T20:48:31.709" v="1740" actId="1076"/>
          <ac:picMkLst>
            <pc:docMk/>
            <pc:sldMk cId="285337246" sldId="292"/>
            <ac:picMk id="5" creationId="{D23F4332-312C-4FA0-865D-8EEA3C6C42EC}"/>
          </ac:picMkLst>
        </pc:picChg>
        <pc:picChg chg="add mod ord">
          <ac:chgData name="Lowell Ballard" userId="791e4481-cf4f-4746-9d79-5b8796e8127a" providerId="ADAL" clId="{0BF997C1-B88A-4966-9D8F-D3F3F7AF8C25}" dt="2020-10-18T20:49:18.948" v="1744" actId="167"/>
          <ac:picMkLst>
            <pc:docMk/>
            <pc:sldMk cId="285337246" sldId="292"/>
            <ac:picMk id="7" creationId="{801746F7-A7AF-40F6-B2A9-93749D5478BC}"/>
          </ac:picMkLst>
        </pc:picChg>
        <pc:picChg chg="add">
          <ac:chgData name="Lowell Ballard" userId="791e4481-cf4f-4746-9d79-5b8796e8127a" providerId="ADAL" clId="{0BF997C1-B88A-4966-9D8F-D3F3F7AF8C25}" dt="2020-10-18T20:49:26.795" v="1745" actId="22"/>
          <ac:picMkLst>
            <pc:docMk/>
            <pc:sldMk cId="285337246" sldId="292"/>
            <ac:picMk id="9" creationId="{3DBF971F-2B09-4E64-8F47-EBB77D5F54DF}"/>
          </ac:picMkLst>
        </pc:picChg>
      </pc:sldChg>
      <pc:sldChg chg="addSp delSp modSp add mod">
        <pc:chgData name="Lowell Ballard" userId="791e4481-cf4f-4746-9d79-5b8796e8127a" providerId="ADAL" clId="{0BF997C1-B88A-4966-9D8F-D3F3F7AF8C25}" dt="2020-10-18T20:53:39.788" v="1788" actId="20577"/>
        <pc:sldMkLst>
          <pc:docMk/>
          <pc:sldMk cId="2733699206" sldId="293"/>
        </pc:sldMkLst>
        <pc:spChg chg="mod">
          <ac:chgData name="Lowell Ballard" userId="791e4481-cf4f-4746-9d79-5b8796e8127a" providerId="ADAL" clId="{0BF997C1-B88A-4966-9D8F-D3F3F7AF8C25}" dt="2020-10-18T20:53:39.788" v="1788" actId="20577"/>
          <ac:spMkLst>
            <pc:docMk/>
            <pc:sldMk cId="2733699206" sldId="293"/>
            <ac:spMk id="2" creationId="{00000000-0000-0000-0000-000000000000}"/>
          </ac:spMkLst>
        </pc:spChg>
        <pc:spChg chg="del">
          <ac:chgData name="Lowell Ballard" userId="791e4481-cf4f-4746-9d79-5b8796e8127a" providerId="ADAL" clId="{0BF997C1-B88A-4966-9D8F-D3F3F7AF8C25}" dt="2020-10-18T20:50:08.186" v="1747" actId="478"/>
          <ac:spMkLst>
            <pc:docMk/>
            <pc:sldMk cId="2733699206" sldId="293"/>
            <ac:spMk id="3" creationId="{F752B376-8CFA-4367-9F46-8A5DCDEBA71D}"/>
          </ac:spMkLst>
        </pc:spChg>
        <pc:spChg chg="del">
          <ac:chgData name="Lowell Ballard" userId="791e4481-cf4f-4746-9d79-5b8796e8127a" providerId="ADAL" clId="{0BF997C1-B88A-4966-9D8F-D3F3F7AF8C25}" dt="2020-10-18T20:50:08.186" v="1747" actId="478"/>
          <ac:spMkLst>
            <pc:docMk/>
            <pc:sldMk cId="2733699206" sldId="293"/>
            <ac:spMk id="5" creationId="{22BD0D99-856D-4CCC-B0D0-E276F3AC4F1D}"/>
          </ac:spMkLst>
        </pc:spChg>
        <pc:spChg chg="del">
          <ac:chgData name="Lowell Ballard" userId="791e4481-cf4f-4746-9d79-5b8796e8127a" providerId="ADAL" clId="{0BF997C1-B88A-4966-9D8F-D3F3F7AF8C25}" dt="2020-10-18T20:50:08.186" v="1747" actId="478"/>
          <ac:spMkLst>
            <pc:docMk/>
            <pc:sldMk cId="2733699206" sldId="293"/>
            <ac:spMk id="6" creationId="{949098D1-F459-450E-A99B-6ADF77BB35D8}"/>
          </ac:spMkLst>
        </pc:spChg>
        <pc:spChg chg="del">
          <ac:chgData name="Lowell Ballard" userId="791e4481-cf4f-4746-9d79-5b8796e8127a" providerId="ADAL" clId="{0BF997C1-B88A-4966-9D8F-D3F3F7AF8C25}" dt="2020-10-18T20:50:08.186" v="1747" actId="478"/>
          <ac:spMkLst>
            <pc:docMk/>
            <pc:sldMk cId="2733699206" sldId="293"/>
            <ac:spMk id="13" creationId="{A6AFAB98-44ED-42F2-A43A-3BBBA7077217}"/>
          </ac:spMkLst>
        </pc:spChg>
        <pc:spChg chg="del">
          <ac:chgData name="Lowell Ballard" userId="791e4481-cf4f-4746-9d79-5b8796e8127a" providerId="ADAL" clId="{0BF997C1-B88A-4966-9D8F-D3F3F7AF8C25}" dt="2020-10-18T20:50:08.186" v="1747" actId="478"/>
          <ac:spMkLst>
            <pc:docMk/>
            <pc:sldMk cId="2733699206" sldId="293"/>
            <ac:spMk id="14" creationId="{18BE21A1-64BC-49B0-B0E8-786CEC306239}"/>
          </ac:spMkLst>
        </pc:spChg>
        <pc:grpChg chg="del">
          <ac:chgData name="Lowell Ballard" userId="791e4481-cf4f-4746-9d79-5b8796e8127a" providerId="ADAL" clId="{0BF997C1-B88A-4966-9D8F-D3F3F7AF8C25}" dt="2020-10-18T20:50:08.186" v="1747" actId="478"/>
          <ac:grpSpMkLst>
            <pc:docMk/>
            <pc:sldMk cId="2733699206" sldId="293"/>
            <ac:grpSpMk id="7" creationId="{110D81AB-7B22-4D4C-831E-363DE0BBE575}"/>
          </ac:grpSpMkLst>
        </pc:grpChg>
        <pc:grpChg chg="del">
          <ac:chgData name="Lowell Ballard" userId="791e4481-cf4f-4746-9d79-5b8796e8127a" providerId="ADAL" clId="{0BF997C1-B88A-4966-9D8F-D3F3F7AF8C25}" dt="2020-10-18T20:50:08.186" v="1747" actId="478"/>
          <ac:grpSpMkLst>
            <pc:docMk/>
            <pc:sldMk cId="2733699206" sldId="293"/>
            <ac:grpSpMk id="8" creationId="{462CB69A-0ACB-439C-B2AE-6E5D065EE93F}"/>
          </ac:grpSpMkLst>
        </pc:grpChg>
        <pc:grpChg chg="del">
          <ac:chgData name="Lowell Ballard" userId="791e4481-cf4f-4746-9d79-5b8796e8127a" providerId="ADAL" clId="{0BF997C1-B88A-4966-9D8F-D3F3F7AF8C25}" dt="2020-10-18T20:50:08.186" v="1747" actId="478"/>
          <ac:grpSpMkLst>
            <pc:docMk/>
            <pc:sldMk cId="2733699206" sldId="293"/>
            <ac:grpSpMk id="9" creationId="{5F897821-3E05-4F45-B41D-A7DC3B221A21}"/>
          </ac:grpSpMkLst>
        </pc:grpChg>
        <pc:grpChg chg="del">
          <ac:chgData name="Lowell Ballard" userId="791e4481-cf4f-4746-9d79-5b8796e8127a" providerId="ADAL" clId="{0BF997C1-B88A-4966-9D8F-D3F3F7AF8C25}" dt="2020-10-18T20:50:08.186" v="1747" actId="478"/>
          <ac:grpSpMkLst>
            <pc:docMk/>
            <pc:sldMk cId="2733699206" sldId="293"/>
            <ac:grpSpMk id="26" creationId="{DC246117-F51A-4D48-9AE4-0EF1DCA60B6C}"/>
          </ac:grpSpMkLst>
        </pc:grpChg>
        <pc:grpChg chg="del">
          <ac:chgData name="Lowell Ballard" userId="791e4481-cf4f-4746-9d79-5b8796e8127a" providerId="ADAL" clId="{0BF997C1-B88A-4966-9D8F-D3F3F7AF8C25}" dt="2020-10-18T20:50:08.186" v="1747" actId="478"/>
          <ac:grpSpMkLst>
            <pc:docMk/>
            <pc:sldMk cId="2733699206" sldId="293"/>
            <ac:grpSpMk id="44" creationId="{2E0F4103-CF6F-49DC-A5FD-1B144AD68D76}"/>
          </ac:grpSpMkLst>
        </pc:grpChg>
        <pc:graphicFrameChg chg="del">
          <ac:chgData name="Lowell Ballard" userId="791e4481-cf4f-4746-9d79-5b8796e8127a" providerId="ADAL" clId="{0BF997C1-B88A-4966-9D8F-D3F3F7AF8C25}" dt="2020-10-18T20:50:08.186" v="1747" actId="478"/>
          <ac:graphicFrameMkLst>
            <pc:docMk/>
            <pc:sldMk cId="2733699206" sldId="293"/>
            <ac:graphicFrameMk id="12" creationId="{00000000-0000-0000-0000-000000000000}"/>
          </ac:graphicFrameMkLst>
        </pc:graphicFrameChg>
        <pc:picChg chg="del">
          <ac:chgData name="Lowell Ballard" userId="791e4481-cf4f-4746-9d79-5b8796e8127a" providerId="ADAL" clId="{0BF997C1-B88A-4966-9D8F-D3F3F7AF8C25}" dt="2020-10-18T20:50:08.186" v="1747" actId="478"/>
          <ac:picMkLst>
            <pc:docMk/>
            <pc:sldMk cId="2733699206" sldId="293"/>
            <ac:picMk id="20" creationId="{9EA9672A-4A2B-4EF5-B699-8A321B0321D7}"/>
          </ac:picMkLst>
        </pc:picChg>
        <pc:picChg chg="del">
          <ac:chgData name="Lowell Ballard" userId="791e4481-cf4f-4746-9d79-5b8796e8127a" providerId="ADAL" clId="{0BF997C1-B88A-4966-9D8F-D3F3F7AF8C25}" dt="2020-10-18T20:50:08.186" v="1747" actId="478"/>
          <ac:picMkLst>
            <pc:docMk/>
            <pc:sldMk cId="2733699206" sldId="293"/>
            <ac:picMk id="25" creationId="{6A7DE9EB-6D40-4331-9804-E5B913ECFB32}"/>
          </ac:picMkLst>
        </pc:picChg>
        <pc:picChg chg="add mod">
          <ac:chgData name="Lowell Ballard" userId="791e4481-cf4f-4746-9d79-5b8796e8127a" providerId="ADAL" clId="{0BF997C1-B88A-4966-9D8F-D3F3F7AF8C25}" dt="2020-10-18T20:50:12.941" v="1748"/>
          <ac:picMkLst>
            <pc:docMk/>
            <pc:sldMk cId="2733699206" sldId="293"/>
            <ac:picMk id="37" creationId="{7404F7C3-4C7C-4255-9C9D-D7D9BACC3210}"/>
          </ac:picMkLst>
        </pc:picChg>
        <pc:picChg chg="del">
          <ac:chgData name="Lowell Ballard" userId="791e4481-cf4f-4746-9d79-5b8796e8127a" providerId="ADAL" clId="{0BF997C1-B88A-4966-9D8F-D3F3F7AF8C25}" dt="2020-10-18T20:50:08.186" v="1747" actId="478"/>
          <ac:picMkLst>
            <pc:docMk/>
            <pc:sldMk cId="2733699206" sldId="293"/>
            <ac:picMk id="46" creationId="{4EAE56C3-3647-458A-8353-CE0E417C2278}"/>
          </ac:picMkLst>
        </pc:picChg>
      </pc:sldChg>
      <pc:sldChg chg="modSp add mod ord">
        <pc:chgData name="Lowell Ballard" userId="791e4481-cf4f-4746-9d79-5b8796e8127a" providerId="ADAL" clId="{0BF997C1-B88A-4966-9D8F-D3F3F7AF8C25}" dt="2020-10-18T22:07:21.594" v="3122" actId="14100"/>
        <pc:sldMkLst>
          <pc:docMk/>
          <pc:sldMk cId="981600506" sldId="294"/>
        </pc:sldMkLst>
        <pc:spChg chg="mod">
          <ac:chgData name="Lowell Ballard" userId="791e4481-cf4f-4746-9d79-5b8796e8127a" providerId="ADAL" clId="{0BF997C1-B88A-4966-9D8F-D3F3F7AF8C25}" dt="2020-10-18T21:45:18.971" v="3101" actId="5793"/>
          <ac:spMkLst>
            <pc:docMk/>
            <pc:sldMk cId="981600506" sldId="294"/>
            <ac:spMk id="2" creationId="{00000000-0000-0000-0000-000000000000}"/>
          </ac:spMkLst>
        </pc:spChg>
        <pc:picChg chg="mod modCrop">
          <ac:chgData name="Lowell Ballard" userId="791e4481-cf4f-4746-9d79-5b8796e8127a" providerId="ADAL" clId="{0BF997C1-B88A-4966-9D8F-D3F3F7AF8C25}" dt="2020-10-18T22:07:21.594" v="3122" actId="14100"/>
          <ac:picMkLst>
            <pc:docMk/>
            <pc:sldMk cId="981600506" sldId="294"/>
            <ac:picMk id="37" creationId="{7404F7C3-4C7C-4255-9C9D-D7D9BACC3210}"/>
          </ac:picMkLst>
        </pc:picChg>
      </pc:sldChg>
    </pc:docChg>
  </pc:docChgLst>
  <pc:docChgLst>
    <pc:chgData name="Lowell Ballard" userId="791e4481-cf4f-4746-9d79-5b8796e8127a" providerId="ADAL" clId="{B7E81DE7-2DEE-46B8-ABF2-2AF0166199DC}"/>
    <pc:docChg chg="modSld">
      <pc:chgData name="Lowell Ballard" userId="791e4481-cf4f-4746-9d79-5b8796e8127a" providerId="ADAL" clId="{B7E81DE7-2DEE-46B8-ABF2-2AF0166199DC}" dt="2019-11-16T00:40:21.580" v="1"/>
      <pc:docMkLst>
        <pc:docMk/>
      </pc:docMkLst>
      <pc:sldChg chg="setBg">
        <pc:chgData name="Lowell Ballard" userId="791e4481-cf4f-4746-9d79-5b8796e8127a" providerId="ADAL" clId="{B7E81DE7-2DEE-46B8-ABF2-2AF0166199DC}" dt="2019-11-16T00:40:21.580" v="1"/>
        <pc:sldMkLst>
          <pc:docMk/>
          <pc:sldMk cId="72526555" sldId="271"/>
        </pc:sldMkLst>
      </pc:sldChg>
      <pc:sldChg chg="setBg">
        <pc:chgData name="Lowell Ballard" userId="791e4481-cf4f-4746-9d79-5b8796e8127a" providerId="ADAL" clId="{B7E81DE7-2DEE-46B8-ABF2-2AF0166199DC}" dt="2019-11-16T00:40:19.837" v="0"/>
        <pc:sldMkLst>
          <pc:docMk/>
          <pc:sldMk cId="2474957804" sldId="286"/>
        </pc:sldMkLst>
      </pc:sldChg>
    </pc:docChg>
  </pc:docChgLst>
  <pc:docChgLst>
    <pc:chgData name="Lowell Ballard" userId="791e4481-cf4f-4746-9d79-5b8796e8127a" providerId="ADAL" clId="{A33AE5F5-E31D-4393-9E58-ED482BD887BF}"/>
    <pc:docChg chg="modSld">
      <pc:chgData name="Lowell Ballard" userId="791e4481-cf4f-4746-9d79-5b8796e8127a" providerId="ADAL" clId="{A33AE5F5-E31D-4393-9E58-ED482BD887BF}" dt="2020-10-20T16:52:46.220" v="5" actId="20578"/>
      <pc:docMkLst>
        <pc:docMk/>
      </pc:docMkLst>
      <pc:sldChg chg="modSp">
        <pc:chgData name="Lowell Ballard" userId="791e4481-cf4f-4746-9d79-5b8796e8127a" providerId="ADAL" clId="{A33AE5F5-E31D-4393-9E58-ED482BD887BF}" dt="2020-10-20T16:52:46.220" v="5" actId="20578"/>
        <pc:sldMkLst>
          <pc:docMk/>
          <pc:sldMk cId="1214538196" sldId="288"/>
        </pc:sldMkLst>
        <pc:spChg chg="mod">
          <ac:chgData name="Lowell Ballard" userId="791e4481-cf4f-4746-9d79-5b8796e8127a" providerId="ADAL" clId="{A33AE5F5-E31D-4393-9E58-ED482BD887BF}" dt="2020-10-20T16:52:46.220" v="5" actId="20578"/>
          <ac:spMkLst>
            <pc:docMk/>
            <pc:sldMk cId="1214538196" sldId="288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ballard\OneDrive%20-%20HCDE\Communication%20and%20Collaboration\Presentations\Board%20Presentations\2019%20Technology%20Board%20Presentation%20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6C2-4000-8537-50C99AEB738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6C2-4000-8537-50C99AEB738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6C2-4000-8537-50C99AEB738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6C2-4000-8537-50C99AEB7389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6C2-4000-8537-50C99AEB7389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6C2-4000-8537-50C99AEB7389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141-4729-9053-FBFDD4D48B1A}"/>
              </c:ext>
            </c:extLst>
          </c:dPt>
          <c:dLbls>
            <c:dLbl>
              <c:idx val="0"/>
              <c:layout>
                <c:manualLayout>
                  <c:x val="-7.2064157026528505E-17"/>
                  <c:y val="-3.51175502031011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C2-4000-8537-50C99AEB7389}"/>
                </c:ext>
              </c:extLst>
            </c:dLbl>
            <c:dLbl>
              <c:idx val="3"/>
              <c:layout>
                <c:manualLayout>
                  <c:x val="-6.8789308176100628E-2"/>
                  <c:y val="2.97148501718547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C2-4000-8537-50C99AEB7389}"/>
                </c:ext>
              </c:extLst>
            </c:dLbl>
            <c:dLbl>
              <c:idx val="4"/>
              <c:layout>
                <c:manualLayout>
                  <c:x val="-5.1100628930817647E-2"/>
                  <c:y val="-8.104050046869485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C2-4000-8537-50C99AEB7389}"/>
                </c:ext>
              </c:extLst>
            </c:dLbl>
            <c:dLbl>
              <c:idx val="5"/>
              <c:layout>
                <c:manualLayout>
                  <c:x val="-4.9135220125786166E-2"/>
                  <c:y val="-5.942970034370956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C2-4000-8537-50C99AEB7389}"/>
                </c:ext>
              </c:extLst>
            </c:dLbl>
            <c:dLbl>
              <c:idx val="6"/>
              <c:layout>
                <c:manualLayout>
                  <c:x val="-3.3411949685534612E-2"/>
                  <c:y val="-0.1242621007186654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141-4729-9053-FBFDD4D48B1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Personnel</c:v>
                </c:pt>
                <c:pt idx="1">
                  <c:v>Hardware</c:v>
                </c:pt>
                <c:pt idx="2">
                  <c:v>Software</c:v>
                </c:pt>
                <c:pt idx="3">
                  <c:v>Services</c:v>
                </c:pt>
                <c:pt idx="4">
                  <c:v>Network</c:v>
                </c:pt>
                <c:pt idx="5">
                  <c:v>Office</c:v>
                </c:pt>
                <c:pt idx="6">
                  <c:v>Training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1916530</c:v>
                </c:pt>
                <c:pt idx="1">
                  <c:v>740000</c:v>
                </c:pt>
                <c:pt idx="2">
                  <c:v>608000</c:v>
                </c:pt>
                <c:pt idx="3">
                  <c:v>266936</c:v>
                </c:pt>
                <c:pt idx="4">
                  <c:v>155000</c:v>
                </c:pt>
                <c:pt idx="5">
                  <c:v>133950</c:v>
                </c:pt>
                <c:pt idx="6">
                  <c:v>34200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6C2-4000-8537-50C99AEB73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E95D9A-9505-4E05-90AE-EE629DF3E2FA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E1334-4648-4A18-A8AE-760FEEA2E50C}">
      <dgm:prSet phldrT="[Text]" custT="1"/>
      <dgm:spPr/>
      <dgm:t>
        <a:bodyPr/>
        <a:lstStyle/>
        <a:p>
          <a:r>
            <a:rPr lang="en-US" sz="3900" dirty="0"/>
            <a:t>Lowell Ballard</a:t>
          </a:r>
          <a:br>
            <a:rPr lang="en-US" sz="3900" dirty="0"/>
          </a:br>
          <a:r>
            <a:rPr lang="en-US" sz="3200" dirty="0"/>
            <a:t>Director</a:t>
          </a:r>
        </a:p>
      </dgm:t>
    </dgm:pt>
    <dgm:pt modelId="{076BD0B8-9BDC-4C26-ACE9-F4584D9D4202}" type="parTrans" cxnId="{CCC431E0-2392-4983-9AE3-018E838F0EB9}">
      <dgm:prSet/>
      <dgm:spPr/>
      <dgm:t>
        <a:bodyPr/>
        <a:lstStyle/>
        <a:p>
          <a:endParaRPr lang="en-US"/>
        </a:p>
      </dgm:t>
    </dgm:pt>
    <dgm:pt modelId="{368C2B52-60B7-4576-83B5-53E37408138B}" type="sibTrans" cxnId="{CCC431E0-2392-4983-9AE3-018E838F0EB9}">
      <dgm:prSet/>
      <dgm:spPr/>
      <dgm:t>
        <a:bodyPr/>
        <a:lstStyle/>
        <a:p>
          <a:endParaRPr lang="en-US" dirty="0"/>
        </a:p>
      </dgm:t>
    </dgm:pt>
    <dgm:pt modelId="{230D7EEE-C7A9-42B5-88E8-E3D5CAD5EFF5}">
      <dgm:prSet phldrT="[Text]" custT="1"/>
      <dgm:spPr/>
      <dgm:t>
        <a:bodyPr/>
        <a:lstStyle/>
        <a:p>
          <a:r>
            <a:rPr lang="en-US" sz="2800" dirty="0">
              <a:solidFill>
                <a:srgbClr val="00457C"/>
              </a:solidFill>
            </a:rPr>
            <a:t>►</a:t>
          </a:r>
          <a:r>
            <a:rPr lang="en-US" sz="1000" dirty="0"/>
            <a:t> </a:t>
          </a:r>
          <a:r>
            <a:rPr lang="en-US" sz="2800" dirty="0"/>
            <a:t>Jaime Salinas</a:t>
          </a:r>
          <a:br>
            <a:rPr lang="en-US" sz="2800" dirty="0"/>
          </a:br>
          <a:r>
            <a:rPr lang="en-US" sz="2000" dirty="0"/>
            <a:t>Service Desk</a:t>
          </a:r>
        </a:p>
      </dgm:t>
    </dgm:pt>
    <dgm:pt modelId="{B3C271B6-16A0-4B46-AF9D-7F050B17A13F}" type="parTrans" cxnId="{0E5F345F-7921-4D65-9AA7-B3F72AA1B2FB}">
      <dgm:prSet/>
      <dgm:spPr/>
      <dgm:t>
        <a:bodyPr/>
        <a:lstStyle/>
        <a:p>
          <a:endParaRPr lang="en-US"/>
        </a:p>
      </dgm:t>
    </dgm:pt>
    <dgm:pt modelId="{4DA49BDA-B2BD-4FC1-8999-36A9F3CA510E}" type="sibTrans" cxnId="{0E5F345F-7921-4D65-9AA7-B3F72AA1B2FB}">
      <dgm:prSet/>
      <dgm:spPr/>
      <dgm:t>
        <a:bodyPr/>
        <a:lstStyle/>
        <a:p>
          <a:endParaRPr lang="en-US"/>
        </a:p>
      </dgm:t>
    </dgm:pt>
    <dgm:pt modelId="{5C8C956D-BBC8-49D1-B7D4-F52839108764}">
      <dgm:prSet phldrT="[Text]" custT="1"/>
      <dgm:spPr>
        <a:ln>
          <a:noFill/>
        </a:ln>
      </dgm:spPr>
      <dgm:t>
        <a:bodyPr/>
        <a:lstStyle/>
        <a:p>
          <a:r>
            <a:rPr lang="en-US" sz="2800" dirty="0">
              <a:solidFill>
                <a:srgbClr val="00457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/>
            <a:t>Tim Davis</a:t>
          </a:r>
          <a:br>
            <a:rPr lang="en-US" sz="2800" dirty="0"/>
          </a:br>
          <a:r>
            <a:rPr lang="en-US" sz="2000" dirty="0"/>
            <a:t>Application Services</a:t>
          </a:r>
        </a:p>
      </dgm:t>
    </dgm:pt>
    <dgm:pt modelId="{AC7C4CB7-AD29-4A94-B0CA-3C017C957D61}" type="parTrans" cxnId="{7E1BC1AF-DE6A-4FEC-A15A-757386EA2B0F}">
      <dgm:prSet/>
      <dgm:spPr/>
      <dgm:t>
        <a:bodyPr/>
        <a:lstStyle/>
        <a:p>
          <a:endParaRPr lang="en-US"/>
        </a:p>
      </dgm:t>
    </dgm:pt>
    <dgm:pt modelId="{A46942D5-8585-4F24-8C8D-F0632FE9807E}" type="sibTrans" cxnId="{7E1BC1AF-DE6A-4FEC-A15A-757386EA2B0F}">
      <dgm:prSet/>
      <dgm:spPr/>
      <dgm:t>
        <a:bodyPr/>
        <a:lstStyle/>
        <a:p>
          <a:endParaRPr lang="en-US"/>
        </a:p>
      </dgm:t>
    </dgm:pt>
    <dgm:pt modelId="{8E78A3FE-CA71-46C4-971C-BB5F894DAC94}">
      <dgm:prSet custT="1"/>
      <dgm:spPr/>
      <dgm:t>
        <a:bodyPr/>
        <a:lstStyle/>
        <a:p>
          <a:r>
            <a:rPr lang="en-US" sz="2800" dirty="0">
              <a:solidFill>
                <a:srgbClr val="00457C"/>
              </a:solidFill>
            </a:rPr>
            <a:t>►</a:t>
          </a:r>
          <a:r>
            <a:rPr lang="en-US" sz="1000" dirty="0"/>
            <a:t>  </a:t>
          </a:r>
          <a:r>
            <a:rPr lang="en-US" sz="2800" dirty="0"/>
            <a:t>Chris Hoesel</a:t>
          </a:r>
          <a:br>
            <a:rPr lang="en-US" sz="2800" dirty="0"/>
          </a:br>
          <a:r>
            <a:rPr lang="en-US" sz="2000" dirty="0"/>
            <a:t>Operations Services</a:t>
          </a:r>
        </a:p>
      </dgm:t>
    </dgm:pt>
    <dgm:pt modelId="{F7F52BBF-06CB-48E7-8D2A-EDC38B6E1335}" type="parTrans" cxnId="{4DA6971B-E3C5-465F-86D7-40E7283BEDD7}">
      <dgm:prSet/>
      <dgm:spPr/>
      <dgm:t>
        <a:bodyPr/>
        <a:lstStyle/>
        <a:p>
          <a:endParaRPr lang="en-US"/>
        </a:p>
      </dgm:t>
    </dgm:pt>
    <dgm:pt modelId="{E3E1C204-D14D-43E1-B15E-5452A1FC63CA}" type="sibTrans" cxnId="{4DA6971B-E3C5-465F-86D7-40E7283BEDD7}">
      <dgm:prSet/>
      <dgm:spPr/>
      <dgm:t>
        <a:bodyPr/>
        <a:lstStyle/>
        <a:p>
          <a:endParaRPr lang="en-US"/>
        </a:p>
      </dgm:t>
    </dgm:pt>
    <dgm:pt modelId="{4E3E565E-07A8-47CC-9621-E87B68F91D93}">
      <dgm:prSet phldrT="[Text]" custT="1"/>
      <dgm:spPr/>
      <dgm:t>
        <a:bodyPr/>
        <a:lstStyle/>
        <a:p>
          <a:endParaRPr lang="en-US" sz="2000" dirty="0"/>
        </a:p>
      </dgm:t>
    </dgm:pt>
    <dgm:pt modelId="{73201DEC-71E1-417D-A349-90233616C127}" type="parTrans" cxnId="{B0D802D2-F0B2-4FEB-8DA7-5DC9F0DFADCA}">
      <dgm:prSet/>
      <dgm:spPr/>
      <dgm:t>
        <a:bodyPr/>
        <a:lstStyle/>
        <a:p>
          <a:endParaRPr lang="en-US"/>
        </a:p>
      </dgm:t>
    </dgm:pt>
    <dgm:pt modelId="{D27AB298-26B9-4324-A9F6-D02202F23764}" type="sibTrans" cxnId="{B0D802D2-F0B2-4FEB-8DA7-5DC9F0DFADCA}">
      <dgm:prSet/>
      <dgm:spPr/>
      <dgm:t>
        <a:bodyPr/>
        <a:lstStyle/>
        <a:p>
          <a:endParaRPr lang="en-US"/>
        </a:p>
      </dgm:t>
    </dgm:pt>
    <dgm:pt modelId="{612B9BC9-8F7D-4579-A2CD-12210FC8DDA7}" type="pres">
      <dgm:prSet presAssocID="{B5E95D9A-9505-4E05-90AE-EE629DF3E2FA}" presName="vert0" presStyleCnt="0">
        <dgm:presLayoutVars>
          <dgm:dir/>
          <dgm:animOne val="branch"/>
          <dgm:animLvl val="lvl"/>
        </dgm:presLayoutVars>
      </dgm:prSet>
      <dgm:spPr/>
    </dgm:pt>
    <dgm:pt modelId="{1F9138DB-2EFA-4B1D-BF6F-1E491B3D40CD}" type="pres">
      <dgm:prSet presAssocID="{011E1334-4648-4A18-A8AE-760FEEA2E50C}" presName="thickLine" presStyleLbl="alignNode1" presStyleIdx="0" presStyleCnt="1"/>
      <dgm:spPr/>
    </dgm:pt>
    <dgm:pt modelId="{D6A14972-49F7-44D3-BA6C-D6CABAF970B7}" type="pres">
      <dgm:prSet presAssocID="{011E1334-4648-4A18-A8AE-760FEEA2E50C}" presName="horz1" presStyleCnt="0"/>
      <dgm:spPr/>
    </dgm:pt>
    <dgm:pt modelId="{3B4D74F3-2A9D-489F-8548-B98C7B1A7411}" type="pres">
      <dgm:prSet presAssocID="{011E1334-4648-4A18-A8AE-760FEEA2E50C}" presName="tx1" presStyleLbl="revTx" presStyleIdx="0" presStyleCnt="5"/>
      <dgm:spPr/>
    </dgm:pt>
    <dgm:pt modelId="{DCC6489A-4391-40FE-B8FC-E60263439867}" type="pres">
      <dgm:prSet presAssocID="{011E1334-4648-4A18-A8AE-760FEEA2E50C}" presName="vert1" presStyleCnt="0"/>
      <dgm:spPr/>
    </dgm:pt>
    <dgm:pt modelId="{EF142FFA-AAF2-416F-9999-2658E9D8D1CC}" type="pres">
      <dgm:prSet presAssocID="{5C8C956D-BBC8-49D1-B7D4-F52839108764}" presName="vertSpace2a" presStyleCnt="0"/>
      <dgm:spPr/>
    </dgm:pt>
    <dgm:pt modelId="{7443DCD2-BC3D-4CC0-A6D5-BD15EE94B367}" type="pres">
      <dgm:prSet presAssocID="{5C8C956D-BBC8-49D1-B7D4-F52839108764}" presName="horz2" presStyleCnt="0"/>
      <dgm:spPr/>
    </dgm:pt>
    <dgm:pt modelId="{2B2363C6-CB4D-475D-BA84-62B1F24DC7A9}" type="pres">
      <dgm:prSet presAssocID="{5C8C956D-BBC8-49D1-B7D4-F52839108764}" presName="horzSpace2" presStyleCnt="0"/>
      <dgm:spPr/>
    </dgm:pt>
    <dgm:pt modelId="{1F2E1A97-302B-4622-A8FB-AAAA1B73A4E7}" type="pres">
      <dgm:prSet presAssocID="{5C8C956D-BBC8-49D1-B7D4-F52839108764}" presName="tx2" presStyleLbl="revTx" presStyleIdx="1" presStyleCnt="5"/>
      <dgm:spPr/>
    </dgm:pt>
    <dgm:pt modelId="{A9198AC5-B097-4902-81C3-A0F68916EF18}" type="pres">
      <dgm:prSet presAssocID="{5C8C956D-BBC8-49D1-B7D4-F52839108764}" presName="vert2" presStyleCnt="0"/>
      <dgm:spPr/>
    </dgm:pt>
    <dgm:pt modelId="{872A5C75-3467-4C7B-A4FC-FEE87428805E}" type="pres">
      <dgm:prSet presAssocID="{5C8C956D-BBC8-49D1-B7D4-F52839108764}" presName="thinLine2b" presStyleLbl="callout" presStyleIdx="0" presStyleCnt="4"/>
      <dgm:spPr/>
    </dgm:pt>
    <dgm:pt modelId="{E074DA43-A78E-4B33-9FB9-1070E37DA684}" type="pres">
      <dgm:prSet presAssocID="{5C8C956D-BBC8-49D1-B7D4-F52839108764}" presName="vertSpace2b" presStyleCnt="0"/>
      <dgm:spPr/>
    </dgm:pt>
    <dgm:pt modelId="{833E8E5E-0531-4D53-ABC6-9313D50FACFC}" type="pres">
      <dgm:prSet presAssocID="{8E78A3FE-CA71-46C4-971C-BB5F894DAC94}" presName="horz2" presStyleCnt="0"/>
      <dgm:spPr/>
    </dgm:pt>
    <dgm:pt modelId="{C39E2141-3BD1-48FA-85C0-8BCC0810421F}" type="pres">
      <dgm:prSet presAssocID="{8E78A3FE-CA71-46C4-971C-BB5F894DAC94}" presName="horzSpace2" presStyleCnt="0"/>
      <dgm:spPr/>
    </dgm:pt>
    <dgm:pt modelId="{A3192C3B-D1D2-4844-96CC-D67FB3975CDB}" type="pres">
      <dgm:prSet presAssocID="{8E78A3FE-CA71-46C4-971C-BB5F894DAC94}" presName="tx2" presStyleLbl="revTx" presStyleIdx="2" presStyleCnt="5"/>
      <dgm:spPr/>
    </dgm:pt>
    <dgm:pt modelId="{BDCF1A5E-137A-4416-87BA-7158765BEC3A}" type="pres">
      <dgm:prSet presAssocID="{8E78A3FE-CA71-46C4-971C-BB5F894DAC94}" presName="vert2" presStyleCnt="0"/>
      <dgm:spPr/>
    </dgm:pt>
    <dgm:pt modelId="{AA71C3D6-DD5F-4B2D-9C06-04770396E7AC}" type="pres">
      <dgm:prSet presAssocID="{8E78A3FE-CA71-46C4-971C-BB5F894DAC94}" presName="thinLine2b" presStyleLbl="callout" presStyleIdx="1" presStyleCnt="4"/>
      <dgm:spPr/>
    </dgm:pt>
    <dgm:pt modelId="{4E7F49AA-C739-48D3-94FA-09E35DF40867}" type="pres">
      <dgm:prSet presAssocID="{8E78A3FE-CA71-46C4-971C-BB5F894DAC94}" presName="vertSpace2b" presStyleCnt="0"/>
      <dgm:spPr/>
    </dgm:pt>
    <dgm:pt modelId="{993C5AE0-4C78-4F92-B99F-5DDFF9C0977A}" type="pres">
      <dgm:prSet presAssocID="{230D7EEE-C7A9-42B5-88E8-E3D5CAD5EFF5}" presName="horz2" presStyleCnt="0"/>
      <dgm:spPr/>
    </dgm:pt>
    <dgm:pt modelId="{C2D3795F-43A4-4303-BCC4-ACD7AE5B9EC2}" type="pres">
      <dgm:prSet presAssocID="{230D7EEE-C7A9-42B5-88E8-E3D5CAD5EFF5}" presName="horzSpace2" presStyleCnt="0"/>
      <dgm:spPr/>
    </dgm:pt>
    <dgm:pt modelId="{386DF166-356B-4AAC-9B58-8E58A4D35328}" type="pres">
      <dgm:prSet presAssocID="{230D7EEE-C7A9-42B5-88E8-E3D5CAD5EFF5}" presName="tx2" presStyleLbl="revTx" presStyleIdx="3" presStyleCnt="5"/>
      <dgm:spPr/>
    </dgm:pt>
    <dgm:pt modelId="{D4D6B21C-DED7-4AEE-AA7B-E084BA6EEB3A}" type="pres">
      <dgm:prSet presAssocID="{230D7EEE-C7A9-42B5-88E8-E3D5CAD5EFF5}" presName="vert2" presStyleCnt="0"/>
      <dgm:spPr/>
    </dgm:pt>
    <dgm:pt modelId="{88D688E9-BDFC-46FC-83FC-2B1213DED068}" type="pres">
      <dgm:prSet presAssocID="{230D7EEE-C7A9-42B5-88E8-E3D5CAD5EFF5}" presName="thinLine2b" presStyleLbl="callout" presStyleIdx="2" presStyleCnt="4"/>
      <dgm:spPr/>
    </dgm:pt>
    <dgm:pt modelId="{89F4C15F-2B8E-400B-9D66-05623C712B05}" type="pres">
      <dgm:prSet presAssocID="{230D7EEE-C7A9-42B5-88E8-E3D5CAD5EFF5}" presName="vertSpace2b" presStyleCnt="0"/>
      <dgm:spPr/>
    </dgm:pt>
    <dgm:pt modelId="{A3314049-97D9-49A0-8974-3FD2ED302EC2}" type="pres">
      <dgm:prSet presAssocID="{4E3E565E-07A8-47CC-9621-E87B68F91D93}" presName="horz2" presStyleCnt="0"/>
      <dgm:spPr/>
    </dgm:pt>
    <dgm:pt modelId="{29C62D5B-36DF-4765-8E1C-F98FE0055751}" type="pres">
      <dgm:prSet presAssocID="{4E3E565E-07A8-47CC-9621-E87B68F91D93}" presName="horzSpace2" presStyleCnt="0"/>
      <dgm:spPr/>
    </dgm:pt>
    <dgm:pt modelId="{64EF7B78-4D36-451D-AAA5-6FF07BD4E2EB}" type="pres">
      <dgm:prSet presAssocID="{4E3E565E-07A8-47CC-9621-E87B68F91D93}" presName="tx2" presStyleLbl="revTx" presStyleIdx="4" presStyleCnt="5"/>
      <dgm:spPr/>
    </dgm:pt>
    <dgm:pt modelId="{8128CD8D-5100-4268-8029-80C7AEA923CF}" type="pres">
      <dgm:prSet presAssocID="{4E3E565E-07A8-47CC-9621-E87B68F91D93}" presName="vert2" presStyleCnt="0"/>
      <dgm:spPr/>
    </dgm:pt>
    <dgm:pt modelId="{FA3C95C3-24E4-4E36-98DE-A5E2FDEC8422}" type="pres">
      <dgm:prSet presAssocID="{4E3E565E-07A8-47CC-9621-E87B68F91D93}" presName="thinLine2b" presStyleLbl="callout" presStyleIdx="3" presStyleCnt="4"/>
      <dgm:spPr/>
    </dgm:pt>
    <dgm:pt modelId="{CE18814B-384E-4E6E-B745-E404CB64EE0C}" type="pres">
      <dgm:prSet presAssocID="{4E3E565E-07A8-47CC-9621-E87B68F91D93}" presName="vertSpace2b" presStyleCnt="0"/>
      <dgm:spPr/>
    </dgm:pt>
  </dgm:ptLst>
  <dgm:cxnLst>
    <dgm:cxn modelId="{4DA6971B-E3C5-465F-86D7-40E7283BEDD7}" srcId="{011E1334-4648-4A18-A8AE-760FEEA2E50C}" destId="{8E78A3FE-CA71-46C4-971C-BB5F894DAC94}" srcOrd="1" destOrd="0" parTransId="{F7F52BBF-06CB-48E7-8D2A-EDC38B6E1335}" sibTransId="{E3E1C204-D14D-43E1-B15E-5452A1FC63CA}"/>
    <dgm:cxn modelId="{781F762A-7197-43D3-9C09-5D975E3D64E5}" type="presOf" srcId="{8E78A3FE-CA71-46C4-971C-BB5F894DAC94}" destId="{A3192C3B-D1D2-4844-96CC-D67FB3975CDB}" srcOrd="0" destOrd="0" presId="urn:microsoft.com/office/officeart/2008/layout/LinedList"/>
    <dgm:cxn modelId="{0E5F345F-7921-4D65-9AA7-B3F72AA1B2FB}" srcId="{011E1334-4648-4A18-A8AE-760FEEA2E50C}" destId="{230D7EEE-C7A9-42B5-88E8-E3D5CAD5EFF5}" srcOrd="2" destOrd="0" parTransId="{B3C271B6-16A0-4B46-AF9D-7F050B17A13F}" sibTransId="{4DA49BDA-B2BD-4FC1-8999-36A9F3CA510E}"/>
    <dgm:cxn modelId="{1CFAFD49-B120-4170-90A5-225EC02BB228}" type="presOf" srcId="{B5E95D9A-9505-4E05-90AE-EE629DF3E2FA}" destId="{612B9BC9-8F7D-4579-A2CD-12210FC8DDA7}" srcOrd="0" destOrd="0" presId="urn:microsoft.com/office/officeart/2008/layout/LinedList"/>
    <dgm:cxn modelId="{4189134D-B692-4772-83CC-06EE7EAFFA68}" type="presOf" srcId="{4E3E565E-07A8-47CC-9621-E87B68F91D93}" destId="{64EF7B78-4D36-451D-AAA5-6FF07BD4E2EB}" srcOrd="0" destOrd="0" presId="urn:microsoft.com/office/officeart/2008/layout/LinedList"/>
    <dgm:cxn modelId="{14D2DF50-D583-4EFA-8E5D-D4E16F364FA2}" type="presOf" srcId="{5C8C956D-BBC8-49D1-B7D4-F52839108764}" destId="{1F2E1A97-302B-4622-A8FB-AAAA1B73A4E7}" srcOrd="0" destOrd="0" presId="urn:microsoft.com/office/officeart/2008/layout/LinedList"/>
    <dgm:cxn modelId="{A3C1C589-9650-4831-A08A-ECF4A85390C8}" type="presOf" srcId="{011E1334-4648-4A18-A8AE-760FEEA2E50C}" destId="{3B4D74F3-2A9D-489F-8548-B98C7B1A7411}" srcOrd="0" destOrd="0" presId="urn:microsoft.com/office/officeart/2008/layout/LinedList"/>
    <dgm:cxn modelId="{7E1BC1AF-DE6A-4FEC-A15A-757386EA2B0F}" srcId="{011E1334-4648-4A18-A8AE-760FEEA2E50C}" destId="{5C8C956D-BBC8-49D1-B7D4-F52839108764}" srcOrd="0" destOrd="0" parTransId="{AC7C4CB7-AD29-4A94-B0CA-3C017C957D61}" sibTransId="{A46942D5-8585-4F24-8C8D-F0632FE9807E}"/>
    <dgm:cxn modelId="{57A70AB0-88D7-4A11-8DC6-A1F85FAAC116}" type="presOf" srcId="{230D7EEE-C7A9-42B5-88E8-E3D5CAD5EFF5}" destId="{386DF166-356B-4AAC-9B58-8E58A4D35328}" srcOrd="0" destOrd="0" presId="urn:microsoft.com/office/officeart/2008/layout/LinedList"/>
    <dgm:cxn modelId="{B0D802D2-F0B2-4FEB-8DA7-5DC9F0DFADCA}" srcId="{011E1334-4648-4A18-A8AE-760FEEA2E50C}" destId="{4E3E565E-07A8-47CC-9621-E87B68F91D93}" srcOrd="3" destOrd="0" parTransId="{73201DEC-71E1-417D-A349-90233616C127}" sibTransId="{D27AB298-26B9-4324-A9F6-D02202F23764}"/>
    <dgm:cxn modelId="{CCC431E0-2392-4983-9AE3-018E838F0EB9}" srcId="{B5E95D9A-9505-4E05-90AE-EE629DF3E2FA}" destId="{011E1334-4648-4A18-A8AE-760FEEA2E50C}" srcOrd="0" destOrd="0" parTransId="{076BD0B8-9BDC-4C26-ACE9-F4584D9D4202}" sibTransId="{368C2B52-60B7-4576-83B5-53E37408138B}"/>
    <dgm:cxn modelId="{A4F815EA-8148-48AA-ABA9-B115F309FD42}" type="presParOf" srcId="{612B9BC9-8F7D-4579-A2CD-12210FC8DDA7}" destId="{1F9138DB-2EFA-4B1D-BF6F-1E491B3D40CD}" srcOrd="0" destOrd="0" presId="urn:microsoft.com/office/officeart/2008/layout/LinedList"/>
    <dgm:cxn modelId="{ECDC688A-8EEC-4B4D-81DD-5B4E7DDB57DE}" type="presParOf" srcId="{612B9BC9-8F7D-4579-A2CD-12210FC8DDA7}" destId="{D6A14972-49F7-44D3-BA6C-D6CABAF970B7}" srcOrd="1" destOrd="0" presId="urn:microsoft.com/office/officeart/2008/layout/LinedList"/>
    <dgm:cxn modelId="{516A0244-11F6-4BBF-B4DC-B9E55CF9F945}" type="presParOf" srcId="{D6A14972-49F7-44D3-BA6C-D6CABAF970B7}" destId="{3B4D74F3-2A9D-489F-8548-B98C7B1A7411}" srcOrd="0" destOrd="0" presId="urn:microsoft.com/office/officeart/2008/layout/LinedList"/>
    <dgm:cxn modelId="{339242B7-0A38-408A-8CBF-36CEC53D4388}" type="presParOf" srcId="{D6A14972-49F7-44D3-BA6C-D6CABAF970B7}" destId="{DCC6489A-4391-40FE-B8FC-E60263439867}" srcOrd="1" destOrd="0" presId="urn:microsoft.com/office/officeart/2008/layout/LinedList"/>
    <dgm:cxn modelId="{1E8A5CAD-EB1D-4BD3-92BD-52B8166D8CC9}" type="presParOf" srcId="{DCC6489A-4391-40FE-B8FC-E60263439867}" destId="{EF142FFA-AAF2-416F-9999-2658E9D8D1CC}" srcOrd="0" destOrd="0" presId="urn:microsoft.com/office/officeart/2008/layout/LinedList"/>
    <dgm:cxn modelId="{ADC2651B-3377-4BB7-87EE-124559A59002}" type="presParOf" srcId="{DCC6489A-4391-40FE-B8FC-E60263439867}" destId="{7443DCD2-BC3D-4CC0-A6D5-BD15EE94B367}" srcOrd="1" destOrd="0" presId="urn:microsoft.com/office/officeart/2008/layout/LinedList"/>
    <dgm:cxn modelId="{D253B1ED-1FFA-47B9-8CAB-1EDFB03CD07D}" type="presParOf" srcId="{7443DCD2-BC3D-4CC0-A6D5-BD15EE94B367}" destId="{2B2363C6-CB4D-475D-BA84-62B1F24DC7A9}" srcOrd="0" destOrd="0" presId="urn:microsoft.com/office/officeart/2008/layout/LinedList"/>
    <dgm:cxn modelId="{F34F11E3-8676-42A8-92C7-6DFB09924D74}" type="presParOf" srcId="{7443DCD2-BC3D-4CC0-A6D5-BD15EE94B367}" destId="{1F2E1A97-302B-4622-A8FB-AAAA1B73A4E7}" srcOrd="1" destOrd="0" presId="urn:microsoft.com/office/officeart/2008/layout/LinedList"/>
    <dgm:cxn modelId="{C7F781B8-B845-4BB2-B862-48C0637D8099}" type="presParOf" srcId="{7443DCD2-BC3D-4CC0-A6D5-BD15EE94B367}" destId="{A9198AC5-B097-4902-81C3-A0F68916EF18}" srcOrd="2" destOrd="0" presId="urn:microsoft.com/office/officeart/2008/layout/LinedList"/>
    <dgm:cxn modelId="{EC69432C-F203-45B1-889B-2B2ADB01D730}" type="presParOf" srcId="{DCC6489A-4391-40FE-B8FC-E60263439867}" destId="{872A5C75-3467-4C7B-A4FC-FEE87428805E}" srcOrd="2" destOrd="0" presId="urn:microsoft.com/office/officeart/2008/layout/LinedList"/>
    <dgm:cxn modelId="{9A24B735-EEC6-4D12-A357-684BFCB045D1}" type="presParOf" srcId="{DCC6489A-4391-40FE-B8FC-E60263439867}" destId="{E074DA43-A78E-4B33-9FB9-1070E37DA684}" srcOrd="3" destOrd="0" presId="urn:microsoft.com/office/officeart/2008/layout/LinedList"/>
    <dgm:cxn modelId="{AFD2D3EF-519B-4CF3-91FE-EC757E034BAE}" type="presParOf" srcId="{DCC6489A-4391-40FE-B8FC-E60263439867}" destId="{833E8E5E-0531-4D53-ABC6-9313D50FACFC}" srcOrd="4" destOrd="0" presId="urn:microsoft.com/office/officeart/2008/layout/LinedList"/>
    <dgm:cxn modelId="{6F0DF440-95B0-4E65-8387-6FBF26CE2298}" type="presParOf" srcId="{833E8E5E-0531-4D53-ABC6-9313D50FACFC}" destId="{C39E2141-3BD1-48FA-85C0-8BCC0810421F}" srcOrd="0" destOrd="0" presId="urn:microsoft.com/office/officeart/2008/layout/LinedList"/>
    <dgm:cxn modelId="{A9DF4E8D-6078-4277-944F-BF272EF17523}" type="presParOf" srcId="{833E8E5E-0531-4D53-ABC6-9313D50FACFC}" destId="{A3192C3B-D1D2-4844-96CC-D67FB3975CDB}" srcOrd="1" destOrd="0" presId="urn:microsoft.com/office/officeart/2008/layout/LinedList"/>
    <dgm:cxn modelId="{2C2ACD46-F3EA-4281-95AF-12E5DCEF2EFB}" type="presParOf" srcId="{833E8E5E-0531-4D53-ABC6-9313D50FACFC}" destId="{BDCF1A5E-137A-4416-87BA-7158765BEC3A}" srcOrd="2" destOrd="0" presId="urn:microsoft.com/office/officeart/2008/layout/LinedList"/>
    <dgm:cxn modelId="{A2F73029-57A8-4753-B22D-0333AB636E83}" type="presParOf" srcId="{DCC6489A-4391-40FE-B8FC-E60263439867}" destId="{AA71C3D6-DD5F-4B2D-9C06-04770396E7AC}" srcOrd="5" destOrd="0" presId="urn:microsoft.com/office/officeart/2008/layout/LinedList"/>
    <dgm:cxn modelId="{B8E2E886-8BE2-4B73-BADA-6CD0778CE5A5}" type="presParOf" srcId="{DCC6489A-4391-40FE-B8FC-E60263439867}" destId="{4E7F49AA-C739-48D3-94FA-09E35DF40867}" srcOrd="6" destOrd="0" presId="urn:microsoft.com/office/officeart/2008/layout/LinedList"/>
    <dgm:cxn modelId="{81F10CEC-A1FD-4B2A-8D09-F31857906ACD}" type="presParOf" srcId="{DCC6489A-4391-40FE-B8FC-E60263439867}" destId="{993C5AE0-4C78-4F92-B99F-5DDFF9C0977A}" srcOrd="7" destOrd="0" presId="urn:microsoft.com/office/officeart/2008/layout/LinedList"/>
    <dgm:cxn modelId="{7819DB25-AEF0-446E-8D8B-F8B60FAC3E96}" type="presParOf" srcId="{993C5AE0-4C78-4F92-B99F-5DDFF9C0977A}" destId="{C2D3795F-43A4-4303-BCC4-ACD7AE5B9EC2}" srcOrd="0" destOrd="0" presId="urn:microsoft.com/office/officeart/2008/layout/LinedList"/>
    <dgm:cxn modelId="{85A6BEF8-3BC7-4608-89B0-A2A31FF1C742}" type="presParOf" srcId="{993C5AE0-4C78-4F92-B99F-5DDFF9C0977A}" destId="{386DF166-356B-4AAC-9B58-8E58A4D35328}" srcOrd="1" destOrd="0" presId="urn:microsoft.com/office/officeart/2008/layout/LinedList"/>
    <dgm:cxn modelId="{27A3B96A-4697-4D47-8454-D5E8C994F75D}" type="presParOf" srcId="{993C5AE0-4C78-4F92-B99F-5DDFF9C0977A}" destId="{D4D6B21C-DED7-4AEE-AA7B-E084BA6EEB3A}" srcOrd="2" destOrd="0" presId="urn:microsoft.com/office/officeart/2008/layout/LinedList"/>
    <dgm:cxn modelId="{1113F4D8-79CC-4D6A-B79C-AC3A465939EF}" type="presParOf" srcId="{DCC6489A-4391-40FE-B8FC-E60263439867}" destId="{88D688E9-BDFC-46FC-83FC-2B1213DED068}" srcOrd="8" destOrd="0" presId="urn:microsoft.com/office/officeart/2008/layout/LinedList"/>
    <dgm:cxn modelId="{6FCCC39B-5B50-4652-AC6C-6DDE35DE2B7E}" type="presParOf" srcId="{DCC6489A-4391-40FE-B8FC-E60263439867}" destId="{89F4C15F-2B8E-400B-9D66-05623C712B05}" srcOrd="9" destOrd="0" presId="urn:microsoft.com/office/officeart/2008/layout/LinedList"/>
    <dgm:cxn modelId="{96A86050-F0CC-4B72-A6F5-F181ABDFE738}" type="presParOf" srcId="{DCC6489A-4391-40FE-B8FC-E60263439867}" destId="{A3314049-97D9-49A0-8974-3FD2ED302EC2}" srcOrd="10" destOrd="0" presId="urn:microsoft.com/office/officeart/2008/layout/LinedList"/>
    <dgm:cxn modelId="{6842482A-42DA-46D5-93B7-060DB34C3CF5}" type="presParOf" srcId="{A3314049-97D9-49A0-8974-3FD2ED302EC2}" destId="{29C62D5B-36DF-4765-8E1C-F98FE0055751}" srcOrd="0" destOrd="0" presId="urn:microsoft.com/office/officeart/2008/layout/LinedList"/>
    <dgm:cxn modelId="{FB404607-A0D8-477F-BAB8-EC1483A830E1}" type="presParOf" srcId="{A3314049-97D9-49A0-8974-3FD2ED302EC2}" destId="{64EF7B78-4D36-451D-AAA5-6FF07BD4E2EB}" srcOrd="1" destOrd="0" presId="urn:microsoft.com/office/officeart/2008/layout/LinedList"/>
    <dgm:cxn modelId="{5E3EA8FA-972F-4166-B8A1-5F819DB68FC9}" type="presParOf" srcId="{A3314049-97D9-49A0-8974-3FD2ED302EC2}" destId="{8128CD8D-5100-4268-8029-80C7AEA923CF}" srcOrd="2" destOrd="0" presId="urn:microsoft.com/office/officeart/2008/layout/LinedList"/>
    <dgm:cxn modelId="{7EDD9F23-4272-47A0-B715-E2563505B12D}" type="presParOf" srcId="{DCC6489A-4391-40FE-B8FC-E60263439867}" destId="{FA3C95C3-24E4-4E36-98DE-A5E2FDEC8422}" srcOrd="11" destOrd="0" presId="urn:microsoft.com/office/officeart/2008/layout/LinedList"/>
    <dgm:cxn modelId="{74D75F34-B3AA-42B1-8257-C45AEE656298}" type="presParOf" srcId="{DCC6489A-4391-40FE-B8FC-E60263439867}" destId="{CE18814B-384E-4E6E-B745-E404CB64EE0C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034ADE-2EA3-4A27-8753-C9128BAF974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D60378-1086-4F30-9CE9-1F5F36A45AEC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BDA3B6ED-7328-4607-B556-4B68A4FA8D61}" type="parTrans" cxnId="{6F1498A6-4283-426D-9802-A9DD22F7899F}">
      <dgm:prSet/>
      <dgm:spPr/>
      <dgm:t>
        <a:bodyPr/>
        <a:lstStyle/>
        <a:p>
          <a:endParaRPr lang="en-US"/>
        </a:p>
      </dgm:t>
    </dgm:pt>
    <dgm:pt modelId="{DA474DAB-F788-4F5F-BA32-4F82B64B7050}" type="sibTrans" cxnId="{6F1498A6-4283-426D-9802-A9DD22F7899F}">
      <dgm:prSet/>
      <dgm:spPr/>
      <dgm:t>
        <a:bodyPr/>
        <a:lstStyle/>
        <a:p>
          <a:endParaRPr lang="en-US"/>
        </a:p>
      </dgm:t>
    </dgm:pt>
    <dgm:pt modelId="{CFDFF214-17E9-4A36-AEBC-6B2BDC2BF013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D9144DBC-771B-495A-BDD1-CC7501994237}" type="parTrans" cxnId="{A635B873-4892-47C1-A1BD-6CB99B585EBE}">
      <dgm:prSet/>
      <dgm:spPr/>
      <dgm:t>
        <a:bodyPr/>
        <a:lstStyle/>
        <a:p>
          <a:endParaRPr lang="en-US"/>
        </a:p>
      </dgm:t>
    </dgm:pt>
    <dgm:pt modelId="{1E162847-1268-456E-ACA6-27867802600B}" type="sibTrans" cxnId="{A635B873-4892-47C1-A1BD-6CB99B585EBE}">
      <dgm:prSet/>
      <dgm:spPr/>
      <dgm:t>
        <a:bodyPr/>
        <a:lstStyle/>
        <a:p>
          <a:endParaRPr lang="en-US"/>
        </a:p>
      </dgm:t>
    </dgm:pt>
    <dgm:pt modelId="{423E5696-9281-44FF-86DF-C853289C641B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64F33BB9-78EA-4C5F-9214-A8AC8F338A6A}" type="sibTrans" cxnId="{CD88D07E-2D65-43D0-BB90-292534779486}">
      <dgm:prSet/>
      <dgm:spPr/>
      <dgm:t>
        <a:bodyPr/>
        <a:lstStyle/>
        <a:p>
          <a:endParaRPr lang="en-US"/>
        </a:p>
      </dgm:t>
    </dgm:pt>
    <dgm:pt modelId="{92682311-D64C-4485-8D3F-2A0D173BE42D}" type="parTrans" cxnId="{CD88D07E-2D65-43D0-BB90-292534779486}">
      <dgm:prSet/>
      <dgm:spPr/>
      <dgm:t>
        <a:bodyPr/>
        <a:lstStyle/>
        <a:p>
          <a:endParaRPr lang="en-US"/>
        </a:p>
      </dgm:t>
    </dgm:pt>
    <dgm:pt modelId="{062DA7BD-1238-4F72-827C-D0B9C36F4C87}" type="pres">
      <dgm:prSet presAssocID="{D2034ADE-2EA3-4A27-8753-C9128BAF9744}" presName="Name0" presStyleCnt="0">
        <dgm:presLayoutVars>
          <dgm:dir/>
          <dgm:resizeHandles val="exact"/>
        </dgm:presLayoutVars>
      </dgm:prSet>
      <dgm:spPr/>
    </dgm:pt>
    <dgm:pt modelId="{1FC7C3E6-97ED-4587-9F00-3EBEAB94EF8F}" type="pres">
      <dgm:prSet presAssocID="{423E5696-9281-44FF-86DF-C853289C641B}" presName="node" presStyleLbl="node1" presStyleIdx="0" presStyleCnt="3">
        <dgm:presLayoutVars>
          <dgm:bulletEnabled val="1"/>
        </dgm:presLayoutVars>
      </dgm:prSet>
      <dgm:spPr/>
    </dgm:pt>
    <dgm:pt modelId="{4E67E2F5-33BC-480B-90AA-087EED23C0D0}" type="pres">
      <dgm:prSet presAssocID="{64F33BB9-78EA-4C5F-9214-A8AC8F338A6A}" presName="sibTrans" presStyleLbl="sibTrans2D1" presStyleIdx="0" presStyleCnt="3" custLinFactNeighborX="21531" custLinFactNeighborY="38503"/>
      <dgm:spPr/>
    </dgm:pt>
    <dgm:pt modelId="{3B42ED17-0801-445B-AE7F-0987D8CB3234}" type="pres">
      <dgm:prSet presAssocID="{64F33BB9-78EA-4C5F-9214-A8AC8F338A6A}" presName="connectorText" presStyleLbl="sibTrans2D1" presStyleIdx="0" presStyleCnt="3"/>
      <dgm:spPr/>
    </dgm:pt>
    <dgm:pt modelId="{160E6107-4B89-4BA1-8111-7BE3A1F204A7}" type="pres">
      <dgm:prSet presAssocID="{A7D60378-1086-4F30-9CE9-1F5F36A45AEC}" presName="node" presStyleLbl="node1" presStyleIdx="1" presStyleCnt="3">
        <dgm:presLayoutVars>
          <dgm:bulletEnabled val="1"/>
        </dgm:presLayoutVars>
      </dgm:prSet>
      <dgm:spPr/>
    </dgm:pt>
    <dgm:pt modelId="{42D22E1F-4331-43BD-8B42-CB86CC3B2792}" type="pres">
      <dgm:prSet presAssocID="{DA474DAB-F788-4F5F-BA32-4F82B64B7050}" presName="sibTrans" presStyleLbl="sibTrans2D1" presStyleIdx="1" presStyleCnt="3" custLinFactNeighborX="-787" custLinFactNeighborY="-59833"/>
      <dgm:spPr/>
    </dgm:pt>
    <dgm:pt modelId="{F4E5312D-5466-4B3A-96B8-8D6CC824C976}" type="pres">
      <dgm:prSet presAssocID="{DA474DAB-F788-4F5F-BA32-4F82B64B7050}" presName="connectorText" presStyleLbl="sibTrans2D1" presStyleIdx="1" presStyleCnt="3"/>
      <dgm:spPr/>
    </dgm:pt>
    <dgm:pt modelId="{23DC52D7-7C0B-445A-8F26-594A05C5B562}" type="pres">
      <dgm:prSet presAssocID="{CFDFF214-17E9-4A36-AEBC-6B2BDC2BF013}" presName="node" presStyleLbl="node1" presStyleIdx="2" presStyleCnt="3">
        <dgm:presLayoutVars>
          <dgm:bulletEnabled val="1"/>
        </dgm:presLayoutVars>
      </dgm:prSet>
      <dgm:spPr/>
    </dgm:pt>
    <dgm:pt modelId="{4D9EEF63-4E4C-44A2-B64F-0ED6EA8D7B40}" type="pres">
      <dgm:prSet presAssocID="{1E162847-1268-456E-ACA6-27867802600B}" presName="sibTrans" presStyleLbl="sibTrans2D1" presStyleIdx="2" presStyleCnt="3" custLinFactNeighborX="-29658" custLinFactNeighborY="17596"/>
      <dgm:spPr/>
    </dgm:pt>
    <dgm:pt modelId="{65E07F0D-802A-4845-8C78-BB869627B9A5}" type="pres">
      <dgm:prSet presAssocID="{1E162847-1268-456E-ACA6-27867802600B}" presName="connectorText" presStyleLbl="sibTrans2D1" presStyleIdx="2" presStyleCnt="3"/>
      <dgm:spPr/>
    </dgm:pt>
  </dgm:ptLst>
  <dgm:cxnLst>
    <dgm:cxn modelId="{F4DC8D05-F540-4B8D-B818-4DF522492C4D}" type="presOf" srcId="{64F33BB9-78EA-4C5F-9214-A8AC8F338A6A}" destId="{4E67E2F5-33BC-480B-90AA-087EED23C0D0}" srcOrd="0" destOrd="0" presId="urn:microsoft.com/office/officeart/2005/8/layout/cycle7"/>
    <dgm:cxn modelId="{8CB24F21-EAD9-49A1-9F01-D19D2E71B547}" type="presOf" srcId="{CFDFF214-17E9-4A36-AEBC-6B2BDC2BF013}" destId="{23DC52D7-7C0B-445A-8F26-594A05C5B562}" srcOrd="0" destOrd="0" presId="urn:microsoft.com/office/officeart/2005/8/layout/cycle7"/>
    <dgm:cxn modelId="{F61E4739-23B3-4BBA-9BB3-339F60105419}" type="presOf" srcId="{1E162847-1268-456E-ACA6-27867802600B}" destId="{65E07F0D-802A-4845-8C78-BB869627B9A5}" srcOrd="1" destOrd="0" presId="urn:microsoft.com/office/officeart/2005/8/layout/cycle7"/>
    <dgm:cxn modelId="{3D5CE768-353F-4237-9BEB-E959760B323E}" type="presOf" srcId="{A7D60378-1086-4F30-9CE9-1F5F36A45AEC}" destId="{160E6107-4B89-4BA1-8111-7BE3A1F204A7}" srcOrd="0" destOrd="0" presId="urn:microsoft.com/office/officeart/2005/8/layout/cycle7"/>
    <dgm:cxn modelId="{3DFDD370-DD10-44A7-A32B-BA70898E91F7}" type="presOf" srcId="{DA474DAB-F788-4F5F-BA32-4F82B64B7050}" destId="{F4E5312D-5466-4B3A-96B8-8D6CC824C976}" srcOrd="1" destOrd="0" presId="urn:microsoft.com/office/officeart/2005/8/layout/cycle7"/>
    <dgm:cxn modelId="{A635B873-4892-47C1-A1BD-6CB99B585EBE}" srcId="{D2034ADE-2EA3-4A27-8753-C9128BAF9744}" destId="{CFDFF214-17E9-4A36-AEBC-6B2BDC2BF013}" srcOrd="2" destOrd="0" parTransId="{D9144DBC-771B-495A-BDD1-CC7501994237}" sibTransId="{1E162847-1268-456E-ACA6-27867802600B}"/>
    <dgm:cxn modelId="{CD88D07E-2D65-43D0-BB90-292534779486}" srcId="{D2034ADE-2EA3-4A27-8753-C9128BAF9744}" destId="{423E5696-9281-44FF-86DF-C853289C641B}" srcOrd="0" destOrd="0" parTransId="{92682311-D64C-4485-8D3F-2A0D173BE42D}" sibTransId="{64F33BB9-78EA-4C5F-9214-A8AC8F338A6A}"/>
    <dgm:cxn modelId="{D1DCE198-AF52-4C0F-9854-EC4FE4B85768}" type="presOf" srcId="{D2034ADE-2EA3-4A27-8753-C9128BAF9744}" destId="{062DA7BD-1238-4F72-827C-D0B9C36F4C87}" srcOrd="0" destOrd="0" presId="urn:microsoft.com/office/officeart/2005/8/layout/cycle7"/>
    <dgm:cxn modelId="{6F1498A6-4283-426D-9802-A9DD22F7899F}" srcId="{D2034ADE-2EA3-4A27-8753-C9128BAF9744}" destId="{A7D60378-1086-4F30-9CE9-1F5F36A45AEC}" srcOrd="1" destOrd="0" parTransId="{BDA3B6ED-7328-4607-B556-4B68A4FA8D61}" sibTransId="{DA474DAB-F788-4F5F-BA32-4F82B64B7050}"/>
    <dgm:cxn modelId="{E97015BF-E5B0-4ADE-BA0F-A9F1E403BBEC}" type="presOf" srcId="{64F33BB9-78EA-4C5F-9214-A8AC8F338A6A}" destId="{3B42ED17-0801-445B-AE7F-0987D8CB3234}" srcOrd="1" destOrd="0" presId="urn:microsoft.com/office/officeart/2005/8/layout/cycle7"/>
    <dgm:cxn modelId="{E65370D7-E4A0-488F-835F-C332A27A032E}" type="presOf" srcId="{1E162847-1268-456E-ACA6-27867802600B}" destId="{4D9EEF63-4E4C-44A2-B64F-0ED6EA8D7B40}" srcOrd="0" destOrd="0" presId="urn:microsoft.com/office/officeart/2005/8/layout/cycle7"/>
    <dgm:cxn modelId="{194C24D8-E577-48BA-9D8C-A303DF09478D}" type="presOf" srcId="{423E5696-9281-44FF-86DF-C853289C641B}" destId="{1FC7C3E6-97ED-4587-9F00-3EBEAB94EF8F}" srcOrd="0" destOrd="0" presId="urn:microsoft.com/office/officeart/2005/8/layout/cycle7"/>
    <dgm:cxn modelId="{DABA87DA-FB94-408A-A93C-C156827CF55F}" type="presOf" srcId="{DA474DAB-F788-4F5F-BA32-4F82B64B7050}" destId="{42D22E1F-4331-43BD-8B42-CB86CC3B2792}" srcOrd="0" destOrd="0" presId="urn:microsoft.com/office/officeart/2005/8/layout/cycle7"/>
    <dgm:cxn modelId="{DD268DA3-AD79-4797-B21E-5B6F741DEF38}" type="presParOf" srcId="{062DA7BD-1238-4F72-827C-D0B9C36F4C87}" destId="{1FC7C3E6-97ED-4587-9F00-3EBEAB94EF8F}" srcOrd="0" destOrd="0" presId="urn:microsoft.com/office/officeart/2005/8/layout/cycle7"/>
    <dgm:cxn modelId="{CCABA867-33BE-4A05-9BA0-F13F65C36259}" type="presParOf" srcId="{062DA7BD-1238-4F72-827C-D0B9C36F4C87}" destId="{4E67E2F5-33BC-480B-90AA-087EED23C0D0}" srcOrd="1" destOrd="0" presId="urn:microsoft.com/office/officeart/2005/8/layout/cycle7"/>
    <dgm:cxn modelId="{0317BCE8-0CBD-43E3-874F-D81D4B609FF9}" type="presParOf" srcId="{4E67E2F5-33BC-480B-90AA-087EED23C0D0}" destId="{3B42ED17-0801-445B-AE7F-0987D8CB3234}" srcOrd="0" destOrd="0" presId="urn:microsoft.com/office/officeart/2005/8/layout/cycle7"/>
    <dgm:cxn modelId="{708FEE02-5262-4730-B2FF-28C5BCD71F97}" type="presParOf" srcId="{062DA7BD-1238-4F72-827C-D0B9C36F4C87}" destId="{160E6107-4B89-4BA1-8111-7BE3A1F204A7}" srcOrd="2" destOrd="0" presId="urn:microsoft.com/office/officeart/2005/8/layout/cycle7"/>
    <dgm:cxn modelId="{9D0D891C-2942-4298-BC26-1C6788F377B1}" type="presParOf" srcId="{062DA7BD-1238-4F72-827C-D0B9C36F4C87}" destId="{42D22E1F-4331-43BD-8B42-CB86CC3B2792}" srcOrd="3" destOrd="0" presId="urn:microsoft.com/office/officeart/2005/8/layout/cycle7"/>
    <dgm:cxn modelId="{2FF7C37D-ED20-4F68-938D-0BD7D8596D92}" type="presParOf" srcId="{42D22E1F-4331-43BD-8B42-CB86CC3B2792}" destId="{F4E5312D-5466-4B3A-96B8-8D6CC824C976}" srcOrd="0" destOrd="0" presId="urn:microsoft.com/office/officeart/2005/8/layout/cycle7"/>
    <dgm:cxn modelId="{491B432C-91E3-4323-95D6-AB5727CF6636}" type="presParOf" srcId="{062DA7BD-1238-4F72-827C-D0B9C36F4C87}" destId="{23DC52D7-7C0B-445A-8F26-594A05C5B562}" srcOrd="4" destOrd="0" presId="urn:microsoft.com/office/officeart/2005/8/layout/cycle7"/>
    <dgm:cxn modelId="{B15ECDEE-4CE4-41EB-91F0-9316BEA185D5}" type="presParOf" srcId="{062DA7BD-1238-4F72-827C-D0B9C36F4C87}" destId="{4D9EEF63-4E4C-44A2-B64F-0ED6EA8D7B40}" srcOrd="5" destOrd="0" presId="urn:microsoft.com/office/officeart/2005/8/layout/cycle7"/>
    <dgm:cxn modelId="{4FEE771E-EEAB-44A2-B019-CBD41C2825C7}" type="presParOf" srcId="{4D9EEF63-4E4C-44A2-B64F-0ED6EA8D7B40}" destId="{65E07F0D-802A-4845-8C78-BB869627B9A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034ADE-2EA3-4A27-8753-C9128BAF974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D60378-1086-4F30-9CE9-1F5F36A45AEC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BDA3B6ED-7328-4607-B556-4B68A4FA8D61}" type="parTrans" cxnId="{6F1498A6-4283-426D-9802-A9DD22F7899F}">
      <dgm:prSet/>
      <dgm:spPr/>
      <dgm:t>
        <a:bodyPr/>
        <a:lstStyle/>
        <a:p>
          <a:endParaRPr lang="en-US"/>
        </a:p>
      </dgm:t>
    </dgm:pt>
    <dgm:pt modelId="{DA474DAB-F788-4F5F-BA32-4F82B64B7050}" type="sibTrans" cxnId="{6F1498A6-4283-426D-9802-A9DD22F7899F}">
      <dgm:prSet/>
      <dgm:spPr/>
      <dgm:t>
        <a:bodyPr/>
        <a:lstStyle/>
        <a:p>
          <a:endParaRPr lang="en-US"/>
        </a:p>
      </dgm:t>
    </dgm:pt>
    <dgm:pt modelId="{CFDFF214-17E9-4A36-AEBC-6B2BDC2BF013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D9144DBC-771B-495A-BDD1-CC7501994237}" type="parTrans" cxnId="{A635B873-4892-47C1-A1BD-6CB99B585EBE}">
      <dgm:prSet/>
      <dgm:spPr/>
      <dgm:t>
        <a:bodyPr/>
        <a:lstStyle/>
        <a:p>
          <a:endParaRPr lang="en-US"/>
        </a:p>
      </dgm:t>
    </dgm:pt>
    <dgm:pt modelId="{1E162847-1268-456E-ACA6-27867802600B}" type="sibTrans" cxnId="{A635B873-4892-47C1-A1BD-6CB99B585EBE}">
      <dgm:prSet/>
      <dgm:spPr/>
      <dgm:t>
        <a:bodyPr/>
        <a:lstStyle/>
        <a:p>
          <a:endParaRPr lang="en-US"/>
        </a:p>
      </dgm:t>
    </dgm:pt>
    <dgm:pt modelId="{423E5696-9281-44FF-86DF-C853289C641B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64F33BB9-78EA-4C5F-9214-A8AC8F338A6A}" type="sibTrans" cxnId="{CD88D07E-2D65-43D0-BB90-292534779486}">
      <dgm:prSet/>
      <dgm:spPr/>
      <dgm:t>
        <a:bodyPr/>
        <a:lstStyle/>
        <a:p>
          <a:endParaRPr lang="en-US"/>
        </a:p>
      </dgm:t>
    </dgm:pt>
    <dgm:pt modelId="{92682311-D64C-4485-8D3F-2A0D173BE42D}" type="parTrans" cxnId="{CD88D07E-2D65-43D0-BB90-292534779486}">
      <dgm:prSet/>
      <dgm:spPr/>
      <dgm:t>
        <a:bodyPr/>
        <a:lstStyle/>
        <a:p>
          <a:endParaRPr lang="en-US"/>
        </a:p>
      </dgm:t>
    </dgm:pt>
    <dgm:pt modelId="{062DA7BD-1238-4F72-827C-D0B9C36F4C87}" type="pres">
      <dgm:prSet presAssocID="{D2034ADE-2EA3-4A27-8753-C9128BAF9744}" presName="Name0" presStyleCnt="0">
        <dgm:presLayoutVars>
          <dgm:dir/>
          <dgm:resizeHandles val="exact"/>
        </dgm:presLayoutVars>
      </dgm:prSet>
      <dgm:spPr/>
    </dgm:pt>
    <dgm:pt modelId="{1FC7C3E6-97ED-4587-9F00-3EBEAB94EF8F}" type="pres">
      <dgm:prSet presAssocID="{423E5696-9281-44FF-86DF-C853289C641B}" presName="node" presStyleLbl="node1" presStyleIdx="0" presStyleCnt="3">
        <dgm:presLayoutVars>
          <dgm:bulletEnabled val="1"/>
        </dgm:presLayoutVars>
      </dgm:prSet>
      <dgm:spPr/>
    </dgm:pt>
    <dgm:pt modelId="{4E67E2F5-33BC-480B-90AA-087EED23C0D0}" type="pres">
      <dgm:prSet presAssocID="{64F33BB9-78EA-4C5F-9214-A8AC8F338A6A}" presName="sibTrans" presStyleLbl="sibTrans2D1" presStyleIdx="0" presStyleCnt="3"/>
      <dgm:spPr/>
    </dgm:pt>
    <dgm:pt modelId="{3B42ED17-0801-445B-AE7F-0987D8CB3234}" type="pres">
      <dgm:prSet presAssocID="{64F33BB9-78EA-4C5F-9214-A8AC8F338A6A}" presName="connectorText" presStyleLbl="sibTrans2D1" presStyleIdx="0" presStyleCnt="3"/>
      <dgm:spPr/>
    </dgm:pt>
    <dgm:pt modelId="{160E6107-4B89-4BA1-8111-7BE3A1F204A7}" type="pres">
      <dgm:prSet presAssocID="{A7D60378-1086-4F30-9CE9-1F5F36A45AEC}" presName="node" presStyleLbl="node1" presStyleIdx="1" presStyleCnt="3">
        <dgm:presLayoutVars>
          <dgm:bulletEnabled val="1"/>
        </dgm:presLayoutVars>
      </dgm:prSet>
      <dgm:spPr/>
    </dgm:pt>
    <dgm:pt modelId="{42D22E1F-4331-43BD-8B42-CB86CC3B2792}" type="pres">
      <dgm:prSet presAssocID="{DA474DAB-F788-4F5F-BA32-4F82B64B7050}" presName="sibTrans" presStyleLbl="sibTrans2D1" presStyleIdx="1" presStyleCnt="3"/>
      <dgm:spPr/>
    </dgm:pt>
    <dgm:pt modelId="{F4E5312D-5466-4B3A-96B8-8D6CC824C976}" type="pres">
      <dgm:prSet presAssocID="{DA474DAB-F788-4F5F-BA32-4F82B64B7050}" presName="connectorText" presStyleLbl="sibTrans2D1" presStyleIdx="1" presStyleCnt="3"/>
      <dgm:spPr/>
    </dgm:pt>
    <dgm:pt modelId="{23DC52D7-7C0B-445A-8F26-594A05C5B562}" type="pres">
      <dgm:prSet presAssocID="{CFDFF214-17E9-4A36-AEBC-6B2BDC2BF013}" presName="node" presStyleLbl="node1" presStyleIdx="2" presStyleCnt="3">
        <dgm:presLayoutVars>
          <dgm:bulletEnabled val="1"/>
        </dgm:presLayoutVars>
      </dgm:prSet>
      <dgm:spPr/>
    </dgm:pt>
    <dgm:pt modelId="{4D9EEF63-4E4C-44A2-B64F-0ED6EA8D7B40}" type="pres">
      <dgm:prSet presAssocID="{1E162847-1268-456E-ACA6-27867802600B}" presName="sibTrans" presStyleLbl="sibTrans2D1" presStyleIdx="2" presStyleCnt="3"/>
      <dgm:spPr/>
    </dgm:pt>
    <dgm:pt modelId="{65E07F0D-802A-4845-8C78-BB869627B9A5}" type="pres">
      <dgm:prSet presAssocID="{1E162847-1268-456E-ACA6-27867802600B}" presName="connectorText" presStyleLbl="sibTrans2D1" presStyleIdx="2" presStyleCnt="3"/>
      <dgm:spPr/>
    </dgm:pt>
  </dgm:ptLst>
  <dgm:cxnLst>
    <dgm:cxn modelId="{F4DC8D05-F540-4B8D-B818-4DF522492C4D}" type="presOf" srcId="{64F33BB9-78EA-4C5F-9214-A8AC8F338A6A}" destId="{4E67E2F5-33BC-480B-90AA-087EED23C0D0}" srcOrd="0" destOrd="0" presId="urn:microsoft.com/office/officeart/2005/8/layout/cycle7"/>
    <dgm:cxn modelId="{8CB24F21-EAD9-49A1-9F01-D19D2E71B547}" type="presOf" srcId="{CFDFF214-17E9-4A36-AEBC-6B2BDC2BF013}" destId="{23DC52D7-7C0B-445A-8F26-594A05C5B562}" srcOrd="0" destOrd="0" presId="urn:microsoft.com/office/officeart/2005/8/layout/cycle7"/>
    <dgm:cxn modelId="{F61E4739-23B3-4BBA-9BB3-339F60105419}" type="presOf" srcId="{1E162847-1268-456E-ACA6-27867802600B}" destId="{65E07F0D-802A-4845-8C78-BB869627B9A5}" srcOrd="1" destOrd="0" presId="urn:microsoft.com/office/officeart/2005/8/layout/cycle7"/>
    <dgm:cxn modelId="{3D5CE768-353F-4237-9BEB-E959760B323E}" type="presOf" srcId="{A7D60378-1086-4F30-9CE9-1F5F36A45AEC}" destId="{160E6107-4B89-4BA1-8111-7BE3A1F204A7}" srcOrd="0" destOrd="0" presId="urn:microsoft.com/office/officeart/2005/8/layout/cycle7"/>
    <dgm:cxn modelId="{3DFDD370-DD10-44A7-A32B-BA70898E91F7}" type="presOf" srcId="{DA474DAB-F788-4F5F-BA32-4F82B64B7050}" destId="{F4E5312D-5466-4B3A-96B8-8D6CC824C976}" srcOrd="1" destOrd="0" presId="urn:microsoft.com/office/officeart/2005/8/layout/cycle7"/>
    <dgm:cxn modelId="{A635B873-4892-47C1-A1BD-6CB99B585EBE}" srcId="{D2034ADE-2EA3-4A27-8753-C9128BAF9744}" destId="{CFDFF214-17E9-4A36-AEBC-6B2BDC2BF013}" srcOrd="2" destOrd="0" parTransId="{D9144DBC-771B-495A-BDD1-CC7501994237}" sibTransId="{1E162847-1268-456E-ACA6-27867802600B}"/>
    <dgm:cxn modelId="{CD88D07E-2D65-43D0-BB90-292534779486}" srcId="{D2034ADE-2EA3-4A27-8753-C9128BAF9744}" destId="{423E5696-9281-44FF-86DF-C853289C641B}" srcOrd="0" destOrd="0" parTransId="{92682311-D64C-4485-8D3F-2A0D173BE42D}" sibTransId="{64F33BB9-78EA-4C5F-9214-A8AC8F338A6A}"/>
    <dgm:cxn modelId="{D1DCE198-AF52-4C0F-9854-EC4FE4B85768}" type="presOf" srcId="{D2034ADE-2EA3-4A27-8753-C9128BAF9744}" destId="{062DA7BD-1238-4F72-827C-D0B9C36F4C87}" srcOrd="0" destOrd="0" presId="urn:microsoft.com/office/officeart/2005/8/layout/cycle7"/>
    <dgm:cxn modelId="{6F1498A6-4283-426D-9802-A9DD22F7899F}" srcId="{D2034ADE-2EA3-4A27-8753-C9128BAF9744}" destId="{A7D60378-1086-4F30-9CE9-1F5F36A45AEC}" srcOrd="1" destOrd="0" parTransId="{BDA3B6ED-7328-4607-B556-4B68A4FA8D61}" sibTransId="{DA474DAB-F788-4F5F-BA32-4F82B64B7050}"/>
    <dgm:cxn modelId="{E97015BF-E5B0-4ADE-BA0F-A9F1E403BBEC}" type="presOf" srcId="{64F33BB9-78EA-4C5F-9214-A8AC8F338A6A}" destId="{3B42ED17-0801-445B-AE7F-0987D8CB3234}" srcOrd="1" destOrd="0" presId="urn:microsoft.com/office/officeart/2005/8/layout/cycle7"/>
    <dgm:cxn modelId="{E65370D7-E4A0-488F-835F-C332A27A032E}" type="presOf" srcId="{1E162847-1268-456E-ACA6-27867802600B}" destId="{4D9EEF63-4E4C-44A2-B64F-0ED6EA8D7B40}" srcOrd="0" destOrd="0" presId="urn:microsoft.com/office/officeart/2005/8/layout/cycle7"/>
    <dgm:cxn modelId="{194C24D8-E577-48BA-9D8C-A303DF09478D}" type="presOf" srcId="{423E5696-9281-44FF-86DF-C853289C641B}" destId="{1FC7C3E6-97ED-4587-9F00-3EBEAB94EF8F}" srcOrd="0" destOrd="0" presId="urn:microsoft.com/office/officeart/2005/8/layout/cycle7"/>
    <dgm:cxn modelId="{DABA87DA-FB94-408A-A93C-C156827CF55F}" type="presOf" srcId="{DA474DAB-F788-4F5F-BA32-4F82B64B7050}" destId="{42D22E1F-4331-43BD-8B42-CB86CC3B2792}" srcOrd="0" destOrd="0" presId="urn:microsoft.com/office/officeart/2005/8/layout/cycle7"/>
    <dgm:cxn modelId="{DD268DA3-AD79-4797-B21E-5B6F741DEF38}" type="presParOf" srcId="{062DA7BD-1238-4F72-827C-D0B9C36F4C87}" destId="{1FC7C3E6-97ED-4587-9F00-3EBEAB94EF8F}" srcOrd="0" destOrd="0" presId="urn:microsoft.com/office/officeart/2005/8/layout/cycle7"/>
    <dgm:cxn modelId="{CCABA867-33BE-4A05-9BA0-F13F65C36259}" type="presParOf" srcId="{062DA7BD-1238-4F72-827C-D0B9C36F4C87}" destId="{4E67E2F5-33BC-480B-90AA-087EED23C0D0}" srcOrd="1" destOrd="0" presId="urn:microsoft.com/office/officeart/2005/8/layout/cycle7"/>
    <dgm:cxn modelId="{0317BCE8-0CBD-43E3-874F-D81D4B609FF9}" type="presParOf" srcId="{4E67E2F5-33BC-480B-90AA-087EED23C0D0}" destId="{3B42ED17-0801-445B-AE7F-0987D8CB3234}" srcOrd="0" destOrd="0" presId="urn:microsoft.com/office/officeart/2005/8/layout/cycle7"/>
    <dgm:cxn modelId="{708FEE02-5262-4730-B2FF-28C5BCD71F97}" type="presParOf" srcId="{062DA7BD-1238-4F72-827C-D0B9C36F4C87}" destId="{160E6107-4B89-4BA1-8111-7BE3A1F204A7}" srcOrd="2" destOrd="0" presId="urn:microsoft.com/office/officeart/2005/8/layout/cycle7"/>
    <dgm:cxn modelId="{9D0D891C-2942-4298-BC26-1C6788F377B1}" type="presParOf" srcId="{062DA7BD-1238-4F72-827C-D0B9C36F4C87}" destId="{42D22E1F-4331-43BD-8B42-CB86CC3B2792}" srcOrd="3" destOrd="0" presId="urn:microsoft.com/office/officeart/2005/8/layout/cycle7"/>
    <dgm:cxn modelId="{2FF7C37D-ED20-4F68-938D-0BD7D8596D92}" type="presParOf" srcId="{42D22E1F-4331-43BD-8B42-CB86CC3B2792}" destId="{F4E5312D-5466-4B3A-96B8-8D6CC824C976}" srcOrd="0" destOrd="0" presId="urn:microsoft.com/office/officeart/2005/8/layout/cycle7"/>
    <dgm:cxn modelId="{491B432C-91E3-4323-95D6-AB5727CF6636}" type="presParOf" srcId="{062DA7BD-1238-4F72-827C-D0B9C36F4C87}" destId="{23DC52D7-7C0B-445A-8F26-594A05C5B562}" srcOrd="4" destOrd="0" presId="urn:microsoft.com/office/officeart/2005/8/layout/cycle7"/>
    <dgm:cxn modelId="{B15ECDEE-4CE4-41EB-91F0-9316BEA185D5}" type="presParOf" srcId="{062DA7BD-1238-4F72-827C-D0B9C36F4C87}" destId="{4D9EEF63-4E4C-44A2-B64F-0ED6EA8D7B40}" srcOrd="5" destOrd="0" presId="urn:microsoft.com/office/officeart/2005/8/layout/cycle7"/>
    <dgm:cxn modelId="{4FEE771E-EEAB-44A2-B019-CBD41C2825C7}" type="presParOf" srcId="{4D9EEF63-4E4C-44A2-B64F-0ED6EA8D7B40}" destId="{65E07F0D-802A-4845-8C78-BB869627B9A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138DB-2EFA-4B1D-BF6F-1E491B3D40CD}">
      <dsp:nvSpPr>
        <dsp:cNvPr id="0" name=""/>
        <dsp:cNvSpPr/>
      </dsp:nvSpPr>
      <dsp:spPr>
        <a:xfrm>
          <a:off x="0" y="0"/>
          <a:ext cx="97193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D74F3-2A9D-489F-8548-B98C7B1A7411}">
      <dsp:nvSpPr>
        <dsp:cNvPr id="0" name=""/>
        <dsp:cNvSpPr/>
      </dsp:nvSpPr>
      <dsp:spPr>
        <a:xfrm>
          <a:off x="0" y="0"/>
          <a:ext cx="1943870" cy="410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Lowell Ballard</a:t>
          </a:r>
          <a:br>
            <a:rPr lang="en-US" sz="3900" kern="1200" dirty="0"/>
          </a:br>
          <a:r>
            <a:rPr lang="en-US" sz="3200" kern="1200" dirty="0"/>
            <a:t>Director</a:t>
          </a:r>
        </a:p>
      </dsp:txBody>
      <dsp:txXfrm>
        <a:off x="0" y="0"/>
        <a:ext cx="1943870" cy="4103772"/>
      </dsp:txXfrm>
    </dsp:sp>
    <dsp:sp modelId="{1F2E1A97-302B-4622-A8FB-AAAA1B73A4E7}">
      <dsp:nvSpPr>
        <dsp:cNvPr id="0" name=""/>
        <dsp:cNvSpPr/>
      </dsp:nvSpPr>
      <dsp:spPr>
        <a:xfrm>
          <a:off x="2089660" y="48241"/>
          <a:ext cx="7629692" cy="9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457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/>
            <a:t>Tim Davis</a:t>
          </a:r>
          <a:br>
            <a:rPr lang="en-US" sz="2800" kern="1200" dirty="0"/>
          </a:br>
          <a:r>
            <a:rPr lang="en-US" sz="2000" kern="1200" dirty="0"/>
            <a:t>Application Services</a:t>
          </a:r>
        </a:p>
      </dsp:txBody>
      <dsp:txXfrm>
        <a:off x="2089660" y="48241"/>
        <a:ext cx="7629692" cy="964827"/>
      </dsp:txXfrm>
    </dsp:sp>
    <dsp:sp modelId="{872A5C75-3467-4C7B-A4FC-FEE87428805E}">
      <dsp:nvSpPr>
        <dsp:cNvPr id="0" name=""/>
        <dsp:cNvSpPr/>
      </dsp:nvSpPr>
      <dsp:spPr>
        <a:xfrm>
          <a:off x="1943870" y="1013068"/>
          <a:ext cx="7775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92C3B-D1D2-4844-96CC-D67FB3975CDB}">
      <dsp:nvSpPr>
        <dsp:cNvPr id="0" name=""/>
        <dsp:cNvSpPr/>
      </dsp:nvSpPr>
      <dsp:spPr>
        <a:xfrm>
          <a:off x="2089660" y="1061309"/>
          <a:ext cx="7629692" cy="9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457C"/>
              </a:solidFill>
            </a:rPr>
            <a:t>►</a:t>
          </a:r>
          <a:r>
            <a:rPr lang="en-US" sz="1000" kern="1200" dirty="0"/>
            <a:t>  </a:t>
          </a:r>
          <a:r>
            <a:rPr lang="en-US" sz="2800" kern="1200" dirty="0"/>
            <a:t>Chris Hoesel</a:t>
          </a:r>
          <a:br>
            <a:rPr lang="en-US" sz="2800" kern="1200" dirty="0"/>
          </a:br>
          <a:r>
            <a:rPr lang="en-US" sz="2000" kern="1200" dirty="0"/>
            <a:t>Operations Services</a:t>
          </a:r>
        </a:p>
      </dsp:txBody>
      <dsp:txXfrm>
        <a:off x="2089660" y="1061309"/>
        <a:ext cx="7629692" cy="964827"/>
      </dsp:txXfrm>
    </dsp:sp>
    <dsp:sp modelId="{AA71C3D6-DD5F-4B2D-9C06-04770396E7AC}">
      <dsp:nvSpPr>
        <dsp:cNvPr id="0" name=""/>
        <dsp:cNvSpPr/>
      </dsp:nvSpPr>
      <dsp:spPr>
        <a:xfrm>
          <a:off x="1943870" y="2026137"/>
          <a:ext cx="7775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DF166-356B-4AAC-9B58-8E58A4D35328}">
      <dsp:nvSpPr>
        <dsp:cNvPr id="0" name=""/>
        <dsp:cNvSpPr/>
      </dsp:nvSpPr>
      <dsp:spPr>
        <a:xfrm>
          <a:off x="2089660" y="2074378"/>
          <a:ext cx="7629692" cy="9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457C"/>
              </a:solidFill>
            </a:rPr>
            <a:t>►</a:t>
          </a:r>
          <a:r>
            <a:rPr lang="en-US" sz="1000" kern="1200" dirty="0"/>
            <a:t> </a:t>
          </a:r>
          <a:r>
            <a:rPr lang="en-US" sz="2800" kern="1200" dirty="0"/>
            <a:t>Jaime Salinas</a:t>
          </a:r>
          <a:br>
            <a:rPr lang="en-US" sz="2800" kern="1200" dirty="0"/>
          </a:br>
          <a:r>
            <a:rPr lang="en-US" sz="2000" kern="1200" dirty="0"/>
            <a:t>Service Desk</a:t>
          </a:r>
        </a:p>
      </dsp:txBody>
      <dsp:txXfrm>
        <a:off x="2089660" y="2074378"/>
        <a:ext cx="7629692" cy="964827"/>
      </dsp:txXfrm>
    </dsp:sp>
    <dsp:sp modelId="{88D688E9-BDFC-46FC-83FC-2B1213DED068}">
      <dsp:nvSpPr>
        <dsp:cNvPr id="0" name=""/>
        <dsp:cNvSpPr/>
      </dsp:nvSpPr>
      <dsp:spPr>
        <a:xfrm>
          <a:off x="1943870" y="3039205"/>
          <a:ext cx="7775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F7B78-4D36-451D-AAA5-6FF07BD4E2EB}">
      <dsp:nvSpPr>
        <dsp:cNvPr id="0" name=""/>
        <dsp:cNvSpPr/>
      </dsp:nvSpPr>
      <dsp:spPr>
        <a:xfrm>
          <a:off x="2089660" y="3087447"/>
          <a:ext cx="7629692" cy="9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089660" y="3087447"/>
        <a:ext cx="7629692" cy="964827"/>
      </dsp:txXfrm>
    </dsp:sp>
    <dsp:sp modelId="{FA3C95C3-24E4-4E36-98DE-A5E2FDEC8422}">
      <dsp:nvSpPr>
        <dsp:cNvPr id="0" name=""/>
        <dsp:cNvSpPr/>
      </dsp:nvSpPr>
      <dsp:spPr>
        <a:xfrm>
          <a:off x="1943870" y="4052274"/>
          <a:ext cx="77754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7C3E6-97ED-4587-9F00-3EBEAB94EF8F}">
      <dsp:nvSpPr>
        <dsp:cNvPr id="0" name=""/>
        <dsp:cNvSpPr/>
      </dsp:nvSpPr>
      <dsp:spPr>
        <a:xfrm>
          <a:off x="1802642" y="1065"/>
          <a:ext cx="1900773" cy="9503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>
            <a:noFill/>
          </a:endParaRPr>
        </a:p>
      </dsp:txBody>
      <dsp:txXfrm>
        <a:off x="1830478" y="28901"/>
        <a:ext cx="1845101" cy="894714"/>
      </dsp:txXfrm>
    </dsp:sp>
    <dsp:sp modelId="{4E67E2F5-33BC-480B-90AA-087EED23C0D0}">
      <dsp:nvSpPr>
        <dsp:cNvPr id="0" name=""/>
        <dsp:cNvSpPr/>
      </dsp:nvSpPr>
      <dsp:spPr>
        <a:xfrm rot="3600000">
          <a:off x="3255764" y="1797109"/>
          <a:ext cx="990336" cy="332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55555" y="1863636"/>
        <a:ext cx="790755" cy="199581"/>
      </dsp:txXfrm>
    </dsp:sp>
    <dsp:sp modelId="{160E6107-4B89-4BA1-8111-7BE3A1F204A7}">
      <dsp:nvSpPr>
        <dsp:cNvPr id="0" name=""/>
        <dsp:cNvSpPr/>
      </dsp:nvSpPr>
      <dsp:spPr>
        <a:xfrm>
          <a:off x="3371990" y="2719254"/>
          <a:ext cx="1900773" cy="9503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>
            <a:noFill/>
          </a:endParaRPr>
        </a:p>
      </dsp:txBody>
      <dsp:txXfrm>
        <a:off x="3399826" y="2747090"/>
        <a:ext cx="1845101" cy="894714"/>
      </dsp:txXfrm>
    </dsp:sp>
    <dsp:sp modelId="{42D22E1F-4331-43BD-8B42-CB86CC3B2792}">
      <dsp:nvSpPr>
        <dsp:cNvPr id="0" name=""/>
        <dsp:cNvSpPr/>
      </dsp:nvSpPr>
      <dsp:spPr>
        <a:xfrm rot="10800000">
          <a:off x="2250067" y="2829104"/>
          <a:ext cx="990336" cy="332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349857" y="2895631"/>
        <a:ext cx="790755" cy="199581"/>
      </dsp:txXfrm>
    </dsp:sp>
    <dsp:sp modelId="{23DC52D7-7C0B-445A-8F26-594A05C5B562}">
      <dsp:nvSpPr>
        <dsp:cNvPr id="0" name=""/>
        <dsp:cNvSpPr/>
      </dsp:nvSpPr>
      <dsp:spPr>
        <a:xfrm>
          <a:off x="233295" y="2719254"/>
          <a:ext cx="1900773" cy="9503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>
            <a:noFill/>
          </a:endParaRPr>
        </a:p>
      </dsp:txBody>
      <dsp:txXfrm>
        <a:off x="261131" y="2747090"/>
        <a:ext cx="1845101" cy="894714"/>
      </dsp:txXfrm>
    </dsp:sp>
    <dsp:sp modelId="{4D9EEF63-4E4C-44A2-B64F-0ED6EA8D7B40}">
      <dsp:nvSpPr>
        <dsp:cNvPr id="0" name=""/>
        <dsp:cNvSpPr/>
      </dsp:nvSpPr>
      <dsp:spPr>
        <a:xfrm rot="18000000">
          <a:off x="1179473" y="1727565"/>
          <a:ext cx="990336" cy="332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279264" y="1794092"/>
        <a:ext cx="790755" cy="1995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7C3E6-97ED-4587-9F00-3EBEAB94EF8F}">
      <dsp:nvSpPr>
        <dsp:cNvPr id="0" name=""/>
        <dsp:cNvSpPr/>
      </dsp:nvSpPr>
      <dsp:spPr>
        <a:xfrm>
          <a:off x="1802642" y="1065"/>
          <a:ext cx="1900773" cy="9503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>
            <a:noFill/>
          </a:endParaRPr>
        </a:p>
      </dsp:txBody>
      <dsp:txXfrm>
        <a:off x="1830478" y="28901"/>
        <a:ext cx="1845101" cy="894714"/>
      </dsp:txXfrm>
    </dsp:sp>
    <dsp:sp modelId="{4E67E2F5-33BC-480B-90AA-087EED23C0D0}">
      <dsp:nvSpPr>
        <dsp:cNvPr id="0" name=""/>
        <dsp:cNvSpPr/>
      </dsp:nvSpPr>
      <dsp:spPr>
        <a:xfrm rot="3600000">
          <a:off x="3042534" y="1669035"/>
          <a:ext cx="990336" cy="332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42325" y="1735562"/>
        <a:ext cx="790755" cy="199581"/>
      </dsp:txXfrm>
    </dsp:sp>
    <dsp:sp modelId="{160E6107-4B89-4BA1-8111-7BE3A1F204A7}">
      <dsp:nvSpPr>
        <dsp:cNvPr id="0" name=""/>
        <dsp:cNvSpPr/>
      </dsp:nvSpPr>
      <dsp:spPr>
        <a:xfrm>
          <a:off x="3371990" y="2719254"/>
          <a:ext cx="1900773" cy="9503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>
            <a:noFill/>
          </a:endParaRPr>
        </a:p>
      </dsp:txBody>
      <dsp:txXfrm>
        <a:off x="3399826" y="2747090"/>
        <a:ext cx="1845101" cy="894714"/>
      </dsp:txXfrm>
    </dsp:sp>
    <dsp:sp modelId="{42D22E1F-4331-43BD-8B42-CB86CC3B2792}">
      <dsp:nvSpPr>
        <dsp:cNvPr id="0" name=""/>
        <dsp:cNvSpPr/>
      </dsp:nvSpPr>
      <dsp:spPr>
        <a:xfrm rot="10800000">
          <a:off x="2257861" y="3028129"/>
          <a:ext cx="990336" cy="332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357651" y="3094656"/>
        <a:ext cx="790755" cy="199581"/>
      </dsp:txXfrm>
    </dsp:sp>
    <dsp:sp modelId="{23DC52D7-7C0B-445A-8F26-594A05C5B562}">
      <dsp:nvSpPr>
        <dsp:cNvPr id="0" name=""/>
        <dsp:cNvSpPr/>
      </dsp:nvSpPr>
      <dsp:spPr>
        <a:xfrm>
          <a:off x="233295" y="2719254"/>
          <a:ext cx="1900773" cy="9503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>
            <a:noFill/>
          </a:endParaRPr>
        </a:p>
      </dsp:txBody>
      <dsp:txXfrm>
        <a:off x="261131" y="2747090"/>
        <a:ext cx="1845101" cy="894714"/>
      </dsp:txXfrm>
    </dsp:sp>
    <dsp:sp modelId="{4D9EEF63-4E4C-44A2-B64F-0ED6EA8D7B40}">
      <dsp:nvSpPr>
        <dsp:cNvPr id="0" name=""/>
        <dsp:cNvSpPr/>
      </dsp:nvSpPr>
      <dsp:spPr>
        <a:xfrm rot="18000000">
          <a:off x="1473187" y="1669035"/>
          <a:ext cx="990336" cy="332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72978" y="1735562"/>
        <a:ext cx="790755" cy="199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3DBB67-3248-A344-B356-159C680DF9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58" tIns="46578" rIns="93158" bIns="465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76163-F661-3E4F-95E8-153FD3D9F6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58" tIns="46578" rIns="93158" bIns="46578" rtlCol="0"/>
          <a:lstStyle>
            <a:lvl1pPr algn="r">
              <a:defRPr sz="1200"/>
            </a:lvl1pPr>
          </a:lstStyle>
          <a:p>
            <a:fld id="{C0D9210C-835A-EC4B-A299-E3CA9ACF323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9B1D3-28FA-C44E-A2E2-A131C15298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58" tIns="46578" rIns="93158" bIns="465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8D0D7-E47D-1D49-8805-C35F3EA4AC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58" tIns="46578" rIns="93158" bIns="46578" rtlCol="0" anchor="b"/>
          <a:lstStyle>
            <a:lvl1pPr algn="r">
              <a:defRPr sz="1200"/>
            </a:lvl1pPr>
          </a:lstStyle>
          <a:p>
            <a:fld id="{5AF90237-9F8D-EE4B-9F82-D1B525C94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9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367" cy="465293"/>
          </a:xfrm>
          <a:prstGeom prst="rect">
            <a:avLst/>
          </a:prstGeom>
        </p:spPr>
        <p:txBody>
          <a:bodyPr vert="horz" lIns="90849" tIns="45424" rIns="90849" bIns="454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456" y="3"/>
            <a:ext cx="3037366" cy="465293"/>
          </a:xfrm>
          <a:prstGeom prst="rect">
            <a:avLst/>
          </a:prstGeom>
        </p:spPr>
        <p:txBody>
          <a:bodyPr vert="horz" lIns="90849" tIns="45424" rIns="90849" bIns="45424" rtlCol="0"/>
          <a:lstStyle>
            <a:lvl1pPr algn="r">
              <a:defRPr sz="1200"/>
            </a:lvl1pPr>
          </a:lstStyle>
          <a:p>
            <a:fld id="{059A0AA4-04E8-47F6-A18F-0F6B47BFCB4A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9" tIns="45424" rIns="90849" bIns="454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567" y="4473123"/>
            <a:ext cx="5609267" cy="3660833"/>
          </a:xfrm>
          <a:prstGeom prst="rect">
            <a:avLst/>
          </a:prstGeom>
        </p:spPr>
        <p:txBody>
          <a:bodyPr vert="horz" lIns="90849" tIns="45424" rIns="90849" bIns="454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108"/>
            <a:ext cx="3037367" cy="465292"/>
          </a:xfrm>
          <a:prstGeom prst="rect">
            <a:avLst/>
          </a:prstGeom>
        </p:spPr>
        <p:txBody>
          <a:bodyPr vert="horz" lIns="90849" tIns="45424" rIns="90849" bIns="454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456" y="8831108"/>
            <a:ext cx="3037366" cy="465292"/>
          </a:xfrm>
          <a:prstGeom prst="rect">
            <a:avLst/>
          </a:prstGeom>
        </p:spPr>
        <p:txBody>
          <a:bodyPr vert="horz" lIns="90849" tIns="45424" rIns="90849" bIns="45424" rtlCol="0" anchor="b"/>
          <a:lstStyle>
            <a:lvl1pPr algn="r">
              <a:defRPr sz="1200"/>
            </a:lvl1pPr>
          </a:lstStyle>
          <a:p>
            <a:fld id="{7115E8EA-E2D3-42A3-819A-6880C9FD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724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Pre-built, closer integrations: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Workflows</a:t>
            </a:r>
          </a:p>
          <a:p>
            <a:pPr lvl="1"/>
            <a:r>
              <a:rPr lang="en-US" dirty="0"/>
              <a:t>Forms</a:t>
            </a:r>
          </a:p>
          <a:p>
            <a:pPr lvl="1"/>
            <a:r>
              <a:rPr lang="en-US" dirty="0"/>
              <a:t>Reports</a:t>
            </a:r>
          </a:p>
          <a:p>
            <a:endParaRPr lang="en-US" dirty="0"/>
          </a:p>
          <a:p>
            <a:r>
              <a:rPr lang="en-US" dirty="0"/>
              <a:t>Automatic upgrades, new features</a:t>
            </a:r>
          </a:p>
          <a:p>
            <a:r>
              <a:rPr lang="en-US" dirty="0"/>
              <a:t>Same as Fortune 500 uses</a:t>
            </a:r>
          </a:p>
          <a:p>
            <a:pPr lvl="1"/>
            <a:r>
              <a:rPr lang="en-US" dirty="0"/>
              <a:t>Larger Ecosystem</a:t>
            </a:r>
          </a:p>
          <a:p>
            <a:pPr lvl="1"/>
            <a:r>
              <a:rPr lang="en-US" dirty="0"/>
              <a:t>Easier to Hire</a:t>
            </a:r>
          </a:p>
          <a:p>
            <a:pPr lvl="1"/>
            <a:r>
              <a:rPr lang="en-US" dirty="0"/>
              <a:t>Better Career Paths</a:t>
            </a:r>
          </a:p>
          <a:p>
            <a:r>
              <a:rPr lang="en-US" dirty="0"/>
              <a:t>Easier migrations from IaaS, to PaaS, to SaaS</a:t>
            </a:r>
          </a:p>
        </p:txBody>
      </p:sp>
    </p:spTree>
    <p:extLst>
      <p:ext uri="{BB962C8B-B14F-4D97-AF65-F5344CB8AC3E}">
        <p14:creationId xmlns:p14="http://schemas.microsoft.com/office/powerpoint/2010/main" val="161211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Pre-built, closer integrations: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Workflows</a:t>
            </a:r>
          </a:p>
          <a:p>
            <a:pPr lvl="1"/>
            <a:r>
              <a:rPr lang="en-US" dirty="0"/>
              <a:t>Forms</a:t>
            </a:r>
          </a:p>
          <a:p>
            <a:pPr lvl="1"/>
            <a:r>
              <a:rPr lang="en-US" dirty="0"/>
              <a:t>Reports</a:t>
            </a:r>
          </a:p>
          <a:p>
            <a:endParaRPr lang="en-US" dirty="0"/>
          </a:p>
          <a:p>
            <a:r>
              <a:rPr lang="en-US" dirty="0"/>
              <a:t>Automatic upgrades, new features</a:t>
            </a:r>
          </a:p>
          <a:p>
            <a:r>
              <a:rPr lang="en-US" dirty="0"/>
              <a:t>Same as Fortune 500 uses</a:t>
            </a:r>
          </a:p>
          <a:p>
            <a:pPr lvl="1"/>
            <a:r>
              <a:rPr lang="en-US" dirty="0"/>
              <a:t>Larger Ecosystem</a:t>
            </a:r>
          </a:p>
          <a:p>
            <a:pPr lvl="1"/>
            <a:r>
              <a:rPr lang="en-US" dirty="0"/>
              <a:t>Easier to Hire</a:t>
            </a:r>
          </a:p>
          <a:p>
            <a:pPr lvl="1"/>
            <a:r>
              <a:rPr lang="en-US" dirty="0"/>
              <a:t>Better Career Paths</a:t>
            </a:r>
          </a:p>
          <a:p>
            <a:r>
              <a:rPr lang="en-US" dirty="0"/>
              <a:t>Easier migrations from IaaS, to PaaS, to SaaS</a:t>
            </a:r>
          </a:p>
        </p:txBody>
      </p:sp>
    </p:spTree>
    <p:extLst>
      <p:ext uri="{BB962C8B-B14F-4D97-AF65-F5344CB8AC3E}">
        <p14:creationId xmlns:p14="http://schemas.microsoft.com/office/powerpoint/2010/main" val="243148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5F4A-7751-4F07-8F27-6E3BF83A315E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8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F3D5-E3E3-4283-8466-12CA7DE57D19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10BA-36B6-4596-9710-3897202E44F7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0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3BC16-C682-4507-9DBB-BBF8BB51EE74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9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67D-3D4F-496E-BB01-C11FFC65CB3E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9D366-91C9-41E7-AE8E-6ECDA22C71C3}" type="datetime1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EDE8-215C-4026-9C92-14D5433418AA}" type="datetime1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3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22F0-0ABF-4412-9995-59C5A76EF975}" type="datetime1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5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0BB10-48BD-4434-A20F-574B4D207A5D}" type="datetime1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2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8FF8-CEB5-4128-86AB-6FF5D49EB4AB}" type="datetime1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23A6-3B3A-459A-961F-4409B35F9A68}" type="datetime1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35447-1565-41B7-9C40-A8ECBE277F95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A5F4-B0D4-4FC0-8EF3-715152ECDB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449" y="6433727"/>
            <a:ext cx="107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1E2C"/>
                </a:solidFill>
              </a:rPr>
              <a:t>TECHNOLOGY | A DIVISION OF HARRIS COUNTY DEPARTMENT OF EDUCATION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477443"/>
            <a:ext cx="12192000" cy="348143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1.png"/><Relationship Id="rId5" Type="http://schemas.openxmlformats.org/officeDocument/2006/relationships/diagramData" Target="../diagrams/data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microsoft.com/office/2007/relationships/diagramDrawing" Target="../diagrams/drawing2.xml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2.png"/><Relationship Id="rId5" Type="http://schemas.openxmlformats.org/officeDocument/2006/relationships/diagramData" Target="../diagrams/data3.xm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30BF2C-D55D-D347-BF8F-90D4B83B9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32524" r="8072" b="25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306626"/>
            <a:ext cx="12192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7357" y="3502603"/>
            <a:ext cx="8001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IT Services</a:t>
            </a:r>
          </a:p>
          <a:p>
            <a:r>
              <a:rPr lang="en-US" sz="2400" dirty="0"/>
              <a:t>Board Presentation</a:t>
            </a:r>
          </a:p>
          <a:p>
            <a:r>
              <a:rPr lang="en-US" dirty="0">
                <a:latin typeface="+mj-lt"/>
              </a:rPr>
              <a:t>Lowell Ballard | Director of Technology| October 21, 2020</a:t>
            </a:r>
          </a:p>
        </p:txBody>
      </p:sp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21370"/>
            <a:ext cx="3566990" cy="96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334003"/>
            <a:ext cx="12192000" cy="347579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4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589665-76D8-624A-9B73-64F055E70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07281"/>
            <a:ext cx="12191999" cy="5558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895389" cy="1325563"/>
          </a:xfrm>
        </p:spPr>
        <p:txBody>
          <a:bodyPr/>
          <a:lstStyle/>
          <a:p>
            <a:r>
              <a:rPr lang="en-US" dirty="0"/>
              <a:t>Strategic Direction: The Cloud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10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5449" y="6433727"/>
            <a:ext cx="107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1E2C"/>
                </a:solidFill>
              </a:rPr>
              <a:t>TECHNOLOGY | A DIVISION OF HARRIS COUNTY DEPARTMENT OF EDUCATION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12B84AF-FC61-4EB5-8BD4-D47E04246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254162"/>
              </p:ext>
            </p:extLst>
          </p:nvPr>
        </p:nvGraphicFramePr>
        <p:xfrm>
          <a:off x="3513171" y="2509903"/>
          <a:ext cx="5506059" cy="367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3EBF3B93-CF60-479B-B7D7-C61E00B8F0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53" y="3932087"/>
            <a:ext cx="1637264" cy="1055553"/>
          </a:xfrm>
          <a:prstGeom prst="rect">
            <a:avLst/>
          </a:prstGeom>
        </p:spPr>
      </p:pic>
      <p:pic>
        <p:nvPicPr>
          <p:cNvPr id="29" name="Picture 28" descr="A picture containing circle&#10;&#10;Description automatically generated">
            <a:extLst>
              <a:ext uri="{FF2B5EF4-FFF2-40B4-BE49-F238E27FC236}">
                <a16:creationId xmlns:a16="http://schemas.microsoft.com/office/drawing/2014/main" id="{6FB401A3-BE64-40A2-94BE-14DAB73F36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16" y="4840099"/>
            <a:ext cx="298222" cy="295082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057476CE-389A-4564-8479-8CDC7A15FD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55" y="3066458"/>
            <a:ext cx="283211" cy="293807"/>
          </a:xfrm>
          <a:prstGeom prst="rect">
            <a:avLst/>
          </a:prstGeom>
        </p:spPr>
      </p:pic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E3E4F65F-3DDD-4B71-8EC1-96E14CE10356}"/>
              </a:ext>
            </a:extLst>
          </p:cNvPr>
          <p:cNvSpPr/>
          <p:nvPr/>
        </p:nvSpPr>
        <p:spPr>
          <a:xfrm rot="10074585">
            <a:off x="7585751" y="4341123"/>
            <a:ext cx="945549" cy="92994"/>
          </a:xfrm>
          <a:prstGeom prst="leftRightArrow">
            <a:avLst>
              <a:gd name="adj1" fmla="val 60000"/>
              <a:gd name="adj2" fmla="val 50000"/>
            </a:avLst>
          </a:prstGeom>
          <a:ln>
            <a:noFill/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BF42E6-8080-4B9D-9640-8FD42A80EA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472" y="4903245"/>
            <a:ext cx="2553056" cy="711208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A84D54-169D-4221-9A8B-2E440FD1B6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83" y="2585142"/>
            <a:ext cx="5013434" cy="1842631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46E1FEFA-A5E4-45E5-B324-E4F4C954EE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22" y="4928131"/>
            <a:ext cx="3634297" cy="9050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040D52-9AE4-492C-A1DF-7201E2C863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874" y="3429000"/>
            <a:ext cx="1573611" cy="15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082547" cy="1325563"/>
          </a:xfrm>
        </p:spPr>
        <p:txBody>
          <a:bodyPr/>
          <a:lstStyle/>
          <a:p>
            <a:r>
              <a:rPr lang="en-US" dirty="0"/>
              <a:t>Upcoming Projects </a:t>
            </a:r>
            <a:r>
              <a:rPr lang="en-US" sz="4000" i="1" dirty="0"/>
              <a:t>(Plans for 2021)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54464" y="2219863"/>
            <a:ext cx="10983424" cy="421386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IT Training of “Citizen Managers”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Process Owners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Data Managers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Project Managers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Trainers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Security Administrators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Process Management </a:t>
            </a:r>
            <a:r>
              <a:rPr lang="en-US" i="1" dirty="0"/>
              <a:t>(Promapp)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Decision Support - Dashboards </a:t>
            </a:r>
            <a:r>
              <a:rPr lang="en-US" i="1" dirty="0"/>
              <a:t>(Power BI)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Enhanced Security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Additional Projects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Identified from External Best Practice Assessments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11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69B38-2F99-4574-A615-64BD68469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240" y="2579036"/>
            <a:ext cx="3344073" cy="3173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916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082547" cy="1325563"/>
          </a:xfrm>
        </p:spPr>
        <p:txBody>
          <a:bodyPr/>
          <a:lstStyle/>
          <a:p>
            <a:r>
              <a:rPr lang="en-US" dirty="0"/>
              <a:t>IT Security/Risk Reduction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54464" y="2219863"/>
            <a:ext cx="10983424" cy="4213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Security Committee and Policy Update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Security Awareness Training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Security Controls Compliance </a:t>
            </a:r>
            <a:r>
              <a:rPr lang="en-US" i="1" dirty="0"/>
              <a:t>(NIST SP 800-53)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Microsoft and Azure Defender </a:t>
            </a:r>
            <a:r>
              <a:rPr lang="en-US" i="1" dirty="0"/>
              <a:t>– Utilize New Features Institution-wide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Data Loss Prevention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Security Incident and Event Management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Multi-factor Authentication </a:t>
            </a:r>
            <a:r>
              <a:rPr lang="en-US" i="1" dirty="0"/>
              <a:t>(Off Site)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Disaster Recovery Planning, Removal of Single Points of Failure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12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5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00219-4902-C94F-843D-3040F7B96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0" y="0"/>
            <a:ext cx="1220232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06626"/>
            <a:ext cx="12192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7357" y="3502603"/>
            <a:ext cx="8001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IT Services</a:t>
            </a:r>
          </a:p>
          <a:p>
            <a:r>
              <a:rPr lang="en-US" sz="2400" dirty="0"/>
              <a:t>Board Presentation</a:t>
            </a:r>
          </a:p>
          <a:p>
            <a:r>
              <a:rPr lang="en-US" dirty="0">
                <a:latin typeface="+mj-lt"/>
              </a:rPr>
              <a:t>Lowell Ballard | Director of Technology| October 21, 2020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21370"/>
            <a:ext cx="3566990" cy="96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334003"/>
            <a:ext cx="12192000" cy="347579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6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981981" cy="1325563"/>
          </a:xfrm>
        </p:spPr>
        <p:txBody>
          <a:bodyPr/>
          <a:lstStyle/>
          <a:p>
            <a:r>
              <a:rPr lang="en-US" dirty="0"/>
              <a:t>Technology Budget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14</a:t>
            </a:fld>
            <a:endParaRPr lang="en-US" dirty="0">
              <a:solidFill>
                <a:srgbClr val="AC1E2C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154299"/>
              </p:ext>
            </p:extLst>
          </p:nvPr>
        </p:nvGraphicFramePr>
        <p:xfrm>
          <a:off x="2087398" y="1995538"/>
          <a:ext cx="6461760" cy="4701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13700" y="2981046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kern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$3.9M</a:t>
            </a:r>
            <a:endParaRPr lang="en-US" sz="54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0432" y="4228938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kern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 Technology Budget FY19</a:t>
            </a: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419F3B-D231-4BA9-8E3E-3F702AA603D7}"/>
              </a:ext>
            </a:extLst>
          </p:cNvPr>
          <p:cNvSpPr txBox="1"/>
          <p:nvPr/>
        </p:nvSpPr>
        <p:spPr>
          <a:xfrm>
            <a:off x="8099468" y="4707389"/>
            <a:ext cx="3411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4.1% </a:t>
            </a:r>
            <a:r>
              <a:rPr lang="en-US" dirty="0"/>
              <a:t>of est. Institutional Revenues</a:t>
            </a:r>
          </a:p>
          <a:p>
            <a:pPr algn="ctr"/>
            <a:r>
              <a:rPr lang="en-US" i="1" dirty="0"/>
              <a:t>Education Average is 4.9%*</a:t>
            </a:r>
          </a:p>
          <a:p>
            <a:pPr algn="ctr"/>
            <a:r>
              <a:rPr lang="en-US" sz="1400" i="1" dirty="0"/>
              <a:t>(Professional Services Avg. is 4.7%)</a:t>
            </a:r>
          </a:p>
          <a:p>
            <a:pPr algn="ctr"/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52F62-7792-4CAE-B288-0307164BFED7}"/>
              </a:ext>
            </a:extLst>
          </p:cNvPr>
          <p:cNvSpPr txBox="1"/>
          <p:nvPr/>
        </p:nvSpPr>
        <p:spPr>
          <a:xfrm>
            <a:off x="8051549" y="6293830"/>
            <a:ext cx="364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*Source: Gartner IT Key Metrics Data 2012</a:t>
            </a:r>
          </a:p>
          <a:p>
            <a:pPr algn="ctr"/>
            <a:r>
              <a:rPr lang="en-US" sz="1400" i="1" dirty="0"/>
              <a:t>Cross-Institution, Includes Higher 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97075E-0B61-4A77-9BD2-94BC6233E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62" y="2768165"/>
            <a:ext cx="974330" cy="3077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58F68E-A615-4D6D-9808-2989777F2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662" y="2590393"/>
            <a:ext cx="1019317" cy="1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88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725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2200" u="sng" dirty="0"/>
          </a:p>
          <a:p>
            <a:pPr marL="0" indent="0">
              <a:buNone/>
            </a:pPr>
            <a:r>
              <a:rPr lang="en-US" sz="4500" u="sng" dirty="0"/>
              <a:t>Applications:</a:t>
            </a:r>
          </a:p>
          <a:p>
            <a:r>
              <a:rPr lang="en-US" sz="2600" dirty="0"/>
              <a:t>42 Supported Services</a:t>
            </a:r>
          </a:p>
          <a:p>
            <a:r>
              <a:rPr lang="en-US" sz="2600" dirty="0"/>
              <a:t>343 Reports, Workflows and Forms</a:t>
            </a:r>
          </a:p>
          <a:p>
            <a:r>
              <a:rPr lang="en-US" sz="2600" dirty="0"/>
              <a:t>56 Databases</a:t>
            </a:r>
          </a:p>
          <a:p>
            <a:pPr marL="0" indent="0">
              <a:buNone/>
            </a:pPr>
            <a:endParaRPr lang="en-US" sz="2600" u="sng" dirty="0"/>
          </a:p>
          <a:p>
            <a:pPr marL="0" indent="0">
              <a:buNone/>
            </a:pPr>
            <a:r>
              <a:rPr lang="en-US" sz="4500" u="sng" dirty="0"/>
              <a:t>Help Desk:</a:t>
            </a:r>
          </a:p>
          <a:p>
            <a:r>
              <a:rPr lang="en-US" sz="2600" dirty="0"/>
              <a:t>9,649 Requests Fulfilled</a:t>
            </a:r>
          </a:p>
          <a:p>
            <a:pPr lvl="1"/>
            <a:r>
              <a:rPr lang="en-US" sz="2100" dirty="0"/>
              <a:t>84% Resolved without Escalation </a:t>
            </a:r>
            <a:r>
              <a:rPr lang="en-US" sz="2100" i="1" dirty="0"/>
              <a:t>(70% Industry Avg.)</a:t>
            </a:r>
          </a:p>
          <a:p>
            <a:pPr lvl="1"/>
            <a:r>
              <a:rPr lang="en-US" sz="2100" dirty="0"/>
              <a:t>79% Resolved by Target Date </a:t>
            </a:r>
            <a:r>
              <a:rPr lang="en-US" sz="2100" i="1" dirty="0"/>
              <a:t>(70%-85% Industry Avg.)</a:t>
            </a:r>
          </a:p>
          <a:p>
            <a:r>
              <a:rPr lang="en-US" sz="2600" dirty="0"/>
              <a:t>&gt;1,000 Staff Supported</a:t>
            </a:r>
          </a:p>
          <a:p>
            <a:r>
              <a:rPr lang="en-US" sz="2600" dirty="0"/>
              <a:t>18 Connected Sites</a:t>
            </a:r>
          </a:p>
          <a:p>
            <a:r>
              <a:rPr lang="en-US" sz="2600" dirty="0"/>
              <a:t>&gt;3,000 Students at those Sites</a:t>
            </a:r>
          </a:p>
          <a:p>
            <a:r>
              <a:rPr lang="en-US" sz="2600" dirty="0"/>
              <a:t>1,834 Devices</a:t>
            </a:r>
          </a:p>
          <a:p>
            <a:r>
              <a:rPr lang="en-US" sz="2600" dirty="0"/>
              <a:t>803 Telephones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39A2A-A4D3-4657-B7C8-53E636092D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2200" u="sng" dirty="0"/>
          </a:p>
          <a:p>
            <a:pPr marL="0" indent="0">
              <a:buNone/>
            </a:pPr>
            <a:r>
              <a:rPr lang="en-US" sz="4500" u="sng" dirty="0"/>
              <a:t>Operations:</a:t>
            </a:r>
          </a:p>
          <a:p>
            <a:r>
              <a:rPr lang="en-US" sz="2600" dirty="0"/>
              <a:t>217 Virtual Servers</a:t>
            </a:r>
          </a:p>
          <a:p>
            <a:pPr lvl="1"/>
            <a:r>
              <a:rPr lang="en-US" sz="2300" dirty="0"/>
              <a:t>34 Physical Servers</a:t>
            </a:r>
          </a:p>
          <a:p>
            <a:r>
              <a:rPr lang="en-US" sz="2600" dirty="0"/>
              <a:t>184 Terabytes of Storage in Use</a:t>
            </a:r>
          </a:p>
          <a:p>
            <a:r>
              <a:rPr lang="en-US" sz="2600" dirty="0"/>
              <a:t>163 Network Switches</a:t>
            </a:r>
          </a:p>
          <a:p>
            <a:r>
              <a:rPr lang="en-US" sz="2600" dirty="0"/>
              <a:t>104 Wireless Access Points</a:t>
            </a:r>
          </a:p>
          <a:p>
            <a:r>
              <a:rPr lang="en-US" sz="2600" dirty="0"/>
              <a:t>Internet Bandwidth:</a:t>
            </a:r>
          </a:p>
          <a:p>
            <a:pPr lvl="1"/>
            <a:r>
              <a:rPr lang="en-US" sz="2300" dirty="0"/>
              <a:t>300 Mbps - Administrative Sites</a:t>
            </a:r>
          </a:p>
          <a:p>
            <a:pPr lvl="1"/>
            <a:r>
              <a:rPr lang="en-US" sz="2300" dirty="0"/>
              <a:t>50 Mbps - Schools</a:t>
            </a:r>
          </a:p>
          <a:p>
            <a:pPr lvl="1"/>
            <a:r>
              <a:rPr lang="en-US" sz="2300" dirty="0"/>
              <a:t>20 Mbps - Head Start Sites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15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2200C5D-CACD-40D8-A4B3-B133E17F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6" y="212776"/>
            <a:ext cx="10471484" cy="1325563"/>
          </a:xfrm>
        </p:spPr>
        <p:txBody>
          <a:bodyPr/>
          <a:lstStyle/>
          <a:p>
            <a:r>
              <a:rPr lang="en-US" dirty="0"/>
              <a:t>Services Provided</a:t>
            </a:r>
          </a:p>
        </p:txBody>
      </p:sp>
    </p:spTree>
    <p:extLst>
      <p:ext uri="{BB962C8B-B14F-4D97-AF65-F5344CB8AC3E}">
        <p14:creationId xmlns:p14="http://schemas.microsoft.com/office/powerpoint/2010/main" val="343824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589665-76D8-624A-9B73-64F055E70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07281"/>
            <a:ext cx="12191999" cy="5558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895389" cy="1325563"/>
          </a:xfrm>
        </p:spPr>
        <p:txBody>
          <a:bodyPr/>
          <a:lstStyle/>
          <a:p>
            <a:r>
              <a:rPr lang="en-US" dirty="0"/>
              <a:t>Strategic Direction: The Cloud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16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5449" y="6433727"/>
            <a:ext cx="107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1E2C"/>
                </a:solidFill>
              </a:rPr>
              <a:t>TECHNOLOGY | A DIVISION OF HARRIS COUNTY DEPARTMENT OF EDUCATION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12B84AF-FC61-4EB5-8BD4-D47E04246F16}"/>
              </a:ext>
            </a:extLst>
          </p:cNvPr>
          <p:cNvGraphicFramePr/>
          <p:nvPr/>
        </p:nvGraphicFramePr>
        <p:xfrm>
          <a:off x="3513171" y="2509903"/>
          <a:ext cx="5506059" cy="367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2D3A7F14-1412-43D8-B049-B58C54E581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8733" y="4973825"/>
            <a:ext cx="2583307" cy="746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98C124-6D47-4A5B-B332-E8265FF2BB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8393" y="2904663"/>
            <a:ext cx="3295614" cy="758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DC7423-E8BE-4033-BF87-E1B041BC1C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108" y="4972614"/>
            <a:ext cx="3575562" cy="8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33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906" y="2079744"/>
            <a:ext cx="643945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Email to Office 365 Cloud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HCDE LMS to Azure Cloud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School Workstation Refresh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IT Staff PowerSchool Training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Full Budget Line Item Review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10 Systems Consolidated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eFinance</a:t>
            </a:r>
            <a:r>
              <a:rPr lang="en-US" dirty="0"/>
              <a:t> ERP System Upgrade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Windows 10 Upgrades </a:t>
            </a:r>
            <a:r>
              <a:rPr lang="en-US" sz="1800" i="1" dirty="0"/>
              <a:t>(75% Completed)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28600"/>
            <a:ext cx="8042442" cy="1325563"/>
          </a:xfrm>
        </p:spPr>
        <p:txBody>
          <a:bodyPr/>
          <a:lstStyle/>
          <a:p>
            <a:r>
              <a:rPr lang="en-US" dirty="0"/>
              <a:t>Accomplishments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46" y="2236551"/>
            <a:ext cx="4456289" cy="315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17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" y="2133375"/>
            <a:ext cx="46743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4000" dirty="0"/>
              <a:t>Who We Are</a:t>
            </a:r>
          </a:p>
          <a:p>
            <a:r>
              <a:rPr lang="en-US" sz="4000" dirty="0"/>
              <a:t>Accomplishments</a:t>
            </a:r>
          </a:p>
          <a:p>
            <a:r>
              <a:rPr lang="en-US" sz="4000" dirty="0"/>
              <a:t>Strategic Direction</a:t>
            </a:r>
          </a:p>
          <a:p>
            <a:r>
              <a:rPr lang="en-US" sz="4000" dirty="0"/>
              <a:t>Upcoming Projects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7263"/>
            <a:ext cx="7775074" cy="1253748"/>
          </a:xfrm>
        </p:spPr>
        <p:txBody>
          <a:bodyPr/>
          <a:lstStyle/>
          <a:p>
            <a:r>
              <a:rPr lang="en-US" dirty="0"/>
              <a:t>Today’s Update: Key Highlights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2293431"/>
            <a:ext cx="5027505" cy="3343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2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8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882021" cy="1325563"/>
          </a:xfrm>
        </p:spPr>
        <p:txBody>
          <a:bodyPr/>
          <a:lstStyle/>
          <a:p>
            <a:r>
              <a:rPr lang="en-US" dirty="0"/>
              <a:t>Who We Are – IT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3</a:t>
            </a:fld>
            <a:endParaRPr lang="en-US" dirty="0">
              <a:solidFill>
                <a:srgbClr val="AC1E2C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83985562"/>
              </p:ext>
            </p:extLst>
          </p:nvPr>
        </p:nvGraphicFramePr>
        <p:xfrm>
          <a:off x="1029788" y="2064911"/>
          <a:ext cx="9719353" cy="4103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2B376-8CFA-4367-9F46-8A5DCDEBA71D}"/>
              </a:ext>
            </a:extLst>
          </p:cNvPr>
          <p:cNvSpPr txBox="1"/>
          <p:nvPr/>
        </p:nvSpPr>
        <p:spPr>
          <a:xfrm>
            <a:off x="4227095" y="5261811"/>
            <a:ext cx="373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Three Teams, 24 Staff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D0D99-856D-4CCC-B0D0-E276F3AC4F1D}"/>
              </a:ext>
            </a:extLst>
          </p:cNvPr>
          <p:cNvSpPr txBox="1"/>
          <p:nvPr/>
        </p:nvSpPr>
        <p:spPr>
          <a:xfrm>
            <a:off x="1428946" y="3838986"/>
            <a:ext cx="14844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2000" dirty="0"/>
              <a:t>Info Security </a:t>
            </a:r>
          </a:p>
          <a:p>
            <a:endParaRPr lang="en-US" sz="1600" dirty="0"/>
          </a:p>
          <a:p>
            <a:r>
              <a:rPr lang="en-US" sz="2000" dirty="0"/>
              <a:t>IT Trainer</a:t>
            </a:r>
          </a:p>
          <a:p>
            <a:endParaRPr lang="en-US" sz="1600" dirty="0"/>
          </a:p>
          <a:p>
            <a:r>
              <a:rPr lang="en-US" sz="2000" dirty="0"/>
              <a:t>Assistant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098D1-F459-450E-A99B-6ADF77BB35D8}"/>
              </a:ext>
            </a:extLst>
          </p:cNvPr>
          <p:cNvSpPr txBox="1"/>
          <p:nvPr/>
        </p:nvSpPr>
        <p:spPr>
          <a:xfrm>
            <a:off x="5889464" y="2064911"/>
            <a:ext cx="48928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Systems Analysts &amp; Developers</a:t>
            </a: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FAB98-44ED-42F2-A43A-3BBBA7077217}"/>
              </a:ext>
            </a:extLst>
          </p:cNvPr>
          <p:cNvSpPr txBox="1"/>
          <p:nvPr/>
        </p:nvSpPr>
        <p:spPr>
          <a:xfrm>
            <a:off x="5889464" y="3147385"/>
            <a:ext cx="48928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Infrastructure Analysts</a:t>
            </a: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BE21A1-64BC-49B0-B0E8-786CEC306239}"/>
              </a:ext>
            </a:extLst>
          </p:cNvPr>
          <p:cNvSpPr txBox="1"/>
          <p:nvPr/>
        </p:nvSpPr>
        <p:spPr>
          <a:xfrm>
            <a:off x="5889464" y="4101492"/>
            <a:ext cx="4892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Service Desk Analysts &amp; Field Technicians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0D81AB-7B22-4D4C-831E-363DE0BBE575}"/>
              </a:ext>
            </a:extLst>
          </p:cNvPr>
          <p:cNvGrpSpPr/>
          <p:nvPr/>
        </p:nvGrpSpPr>
        <p:grpSpPr>
          <a:xfrm>
            <a:off x="6029979" y="3502229"/>
            <a:ext cx="688268" cy="450817"/>
            <a:chOff x="6671591" y="2210838"/>
            <a:chExt cx="688268" cy="4508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52FB4B-1CE5-4FD1-8D33-C9BDA98B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591" y="2210841"/>
              <a:ext cx="172067" cy="4508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075B7-592C-49B3-8096-830928EF3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658" y="2210840"/>
              <a:ext cx="172067" cy="4508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1110F3-F390-4BB7-80BE-221159AB7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725" y="2210839"/>
              <a:ext cx="172067" cy="4508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62107D-069C-4D3A-BE30-E0C1C010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2" y="2210838"/>
              <a:ext cx="172067" cy="45081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897821-3E05-4F45-B41D-A7DC3B221A21}"/>
              </a:ext>
            </a:extLst>
          </p:cNvPr>
          <p:cNvGrpSpPr/>
          <p:nvPr/>
        </p:nvGrpSpPr>
        <p:grpSpPr>
          <a:xfrm>
            <a:off x="6029979" y="2500311"/>
            <a:ext cx="688268" cy="450817"/>
            <a:chOff x="6096000" y="2584397"/>
            <a:chExt cx="688268" cy="4508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4D8DD6-8E66-48D7-B490-D2B391C9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584400"/>
              <a:ext cx="172067" cy="45081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5435C3-58D4-4185-90BB-1747BC54B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067" y="2584399"/>
              <a:ext cx="172067" cy="45081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3D5010-8BC7-4958-91F9-C311F06F6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134" y="2584398"/>
              <a:ext cx="172067" cy="4508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896504-F3D9-4399-8E3C-BC8C2C9A8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201" y="2584397"/>
              <a:ext cx="172067" cy="4508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246117-F51A-4D48-9AE4-0EF1DCA60B6C}"/>
              </a:ext>
            </a:extLst>
          </p:cNvPr>
          <p:cNvGrpSpPr/>
          <p:nvPr/>
        </p:nvGrpSpPr>
        <p:grpSpPr>
          <a:xfrm>
            <a:off x="6029978" y="4533465"/>
            <a:ext cx="860335" cy="450818"/>
            <a:chOff x="6671591" y="2210837"/>
            <a:chExt cx="860335" cy="45081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10CB1F-29C2-4E34-800F-5E9D42DC3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591" y="2210841"/>
              <a:ext cx="172067" cy="45081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EDE51AC-EBBC-4198-B112-D2CB4D1D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658" y="2210840"/>
              <a:ext cx="172067" cy="45081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BD1874-B8B5-42C3-B235-BFB2A7F7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725" y="2210839"/>
              <a:ext cx="172067" cy="45081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E4305F5-7AAA-42E4-BEBD-97202B934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2" y="2210838"/>
              <a:ext cx="172067" cy="4508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F53C79-DB97-4841-870F-155E57908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859" y="2210837"/>
              <a:ext cx="172067" cy="45081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0F4103-CF6F-49DC-A5FD-1B144AD68D76}"/>
              </a:ext>
            </a:extLst>
          </p:cNvPr>
          <p:cNvGrpSpPr/>
          <p:nvPr/>
        </p:nvGrpSpPr>
        <p:grpSpPr>
          <a:xfrm>
            <a:off x="7018111" y="4533464"/>
            <a:ext cx="344134" cy="450815"/>
            <a:chOff x="7818791" y="4604784"/>
            <a:chExt cx="344134" cy="4508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CFBDDD7-B9CD-464A-8CBF-8E4639735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1" y="4604785"/>
              <a:ext cx="172067" cy="45081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1B0108F-764D-41DF-B19E-624D3E1E5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858" y="4604784"/>
              <a:ext cx="172067" cy="4508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2CB69A-0ACB-439C-B2AE-6E5D065EE93F}"/>
              </a:ext>
            </a:extLst>
          </p:cNvPr>
          <p:cNvGrpSpPr/>
          <p:nvPr/>
        </p:nvGrpSpPr>
        <p:grpSpPr>
          <a:xfrm>
            <a:off x="6920433" y="2496884"/>
            <a:ext cx="344134" cy="450815"/>
            <a:chOff x="7721113" y="2568204"/>
            <a:chExt cx="344134" cy="45081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FFCAEC3-3CED-4E34-8BD4-DF1E230C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113" y="2568205"/>
              <a:ext cx="172067" cy="45081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D92B2AC-2D54-42D8-A87A-D0F0E57F0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180" y="2568204"/>
              <a:ext cx="172067" cy="45081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EAE56C3-3647-458A-8353-CE0E417C22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9" y="3982864"/>
            <a:ext cx="172067" cy="4508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A9672A-4A2B-4EF5-B699-8A321B0321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9" y="4560363"/>
            <a:ext cx="172067" cy="4508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7DE9EB-6D40-4331-9804-E5B913ECFB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9" y="5137861"/>
            <a:ext cx="172067" cy="4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2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882021" cy="1325563"/>
          </a:xfrm>
        </p:spPr>
        <p:txBody>
          <a:bodyPr/>
          <a:lstStyle/>
          <a:p>
            <a:r>
              <a:rPr lang="en-US" dirty="0"/>
              <a:t>Who We Are – IT Management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4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7404F7C3-4C7C-4255-9C9D-D7D9BACC3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" b="16217"/>
          <a:stretch/>
        </p:blipFill>
        <p:spPr>
          <a:xfrm>
            <a:off x="914400" y="1881963"/>
            <a:ext cx="10490205" cy="4535940"/>
          </a:xfrm>
        </p:spPr>
      </p:pic>
    </p:spTree>
    <p:extLst>
      <p:ext uri="{BB962C8B-B14F-4D97-AF65-F5344CB8AC3E}">
        <p14:creationId xmlns:p14="http://schemas.microsoft.com/office/powerpoint/2010/main" val="98160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882021" cy="1325563"/>
          </a:xfrm>
        </p:spPr>
        <p:txBody>
          <a:bodyPr/>
          <a:lstStyle/>
          <a:p>
            <a:r>
              <a:rPr lang="en-US" dirty="0"/>
              <a:t>Who We Are – IT Services Team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5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  <p:pic>
        <p:nvPicPr>
          <p:cNvPr id="37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04F7C3-4C7C-4255-9C9D-D7D9BACC3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27637" r="9217"/>
          <a:stretch/>
        </p:blipFill>
        <p:spPr>
          <a:xfrm>
            <a:off x="1451561" y="1895213"/>
            <a:ext cx="9288878" cy="4502660"/>
          </a:xfrm>
        </p:spPr>
      </p:pic>
    </p:spTree>
    <p:extLst>
      <p:ext uri="{BB962C8B-B14F-4D97-AF65-F5344CB8AC3E}">
        <p14:creationId xmlns:p14="http://schemas.microsoft.com/office/powerpoint/2010/main" val="273369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082547" cy="1325563"/>
          </a:xfrm>
        </p:spPr>
        <p:txBody>
          <a:bodyPr/>
          <a:lstStyle/>
          <a:p>
            <a:r>
              <a:rPr lang="en-US" dirty="0"/>
              <a:t>Service Objectives for 2019/20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6</a:t>
            </a:fld>
            <a:endParaRPr lang="en-US" dirty="0">
              <a:solidFill>
                <a:srgbClr val="AC1E2C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54464" y="2219863"/>
            <a:ext cx="10983424" cy="3924728"/>
          </a:xfrm>
        </p:spPr>
        <p:txBody>
          <a:bodyPr>
            <a:normAutofit/>
          </a:bodyPr>
          <a:lstStyle/>
          <a:p>
            <a:r>
              <a:rPr lang="en-US" b="1" dirty="0"/>
              <a:t>Client Satisfaction:</a:t>
            </a:r>
            <a:r>
              <a:rPr lang="en-US" dirty="0"/>
              <a:t> &gt;90% customer satisfaction</a:t>
            </a:r>
          </a:p>
          <a:p>
            <a:r>
              <a:rPr lang="en-US" b="1" dirty="0"/>
              <a:t>Financial Effectiveness:</a:t>
            </a:r>
            <a:r>
              <a:rPr lang="en-US" dirty="0"/>
              <a:t> &lt;4.6% of institutional revenues spent on IT</a:t>
            </a:r>
          </a:p>
          <a:p>
            <a:r>
              <a:rPr lang="en-US" b="1" dirty="0"/>
              <a:t>Service Delivery: &gt;</a:t>
            </a:r>
            <a:r>
              <a:rPr lang="en-US" dirty="0"/>
              <a:t>40% requests resolved on first contact</a:t>
            </a:r>
          </a:p>
          <a:p>
            <a:r>
              <a:rPr lang="en-US" b="1" dirty="0"/>
              <a:t>Institutional Outcomes: &gt;</a:t>
            </a:r>
            <a:r>
              <a:rPr lang="en-US" dirty="0"/>
              <a:t>22% of forms able to submit online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b="1" dirty="0"/>
              <a:t>Leading Indicators Tracked</a:t>
            </a:r>
          </a:p>
          <a:p>
            <a:pPr marL="457200" lvl="1" indent="0">
              <a:buNone/>
            </a:pPr>
            <a:r>
              <a:rPr lang="en-US" sz="1800" b="1" dirty="0"/>
              <a:t>Reduce Outages: </a:t>
            </a:r>
            <a:r>
              <a:rPr lang="en-US" sz="1800" dirty="0"/>
              <a:t>Single Points of Failure addressed</a:t>
            </a:r>
          </a:p>
          <a:p>
            <a:pPr marL="457200" lvl="1" indent="0">
              <a:buNone/>
            </a:pPr>
            <a:r>
              <a:rPr lang="en-US" sz="1800" b="1" dirty="0"/>
              <a:t>Reduce Costs: </a:t>
            </a:r>
            <a:r>
              <a:rPr lang="en-US" sz="1800" dirty="0"/>
              <a:t>Identified potential cost savings realized</a:t>
            </a:r>
          </a:p>
          <a:p>
            <a:pPr marL="457200" lvl="1" indent="0">
              <a:buNone/>
            </a:pPr>
            <a:r>
              <a:rPr lang="en-US" sz="1800" b="1" dirty="0"/>
              <a:t>Reduce Risks: </a:t>
            </a:r>
            <a:r>
              <a:rPr lang="en-US" sz="1800" dirty="0"/>
              <a:t>IT Security controls addressed</a:t>
            </a: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3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46" y="2236551"/>
            <a:ext cx="4456289" cy="315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906" y="2079744"/>
            <a:ext cx="643945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Remote Files OneDrive/SharePoint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Adobe Sign – Online Forms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Remote Access Web 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VPN for All Employees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Remote Work – Teams and Zoom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Student Accounts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Remote K12 Classrooms - Teams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New Workstations Ordered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i="1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28600"/>
            <a:ext cx="8042442" cy="1325563"/>
          </a:xfrm>
        </p:spPr>
        <p:txBody>
          <a:bodyPr/>
          <a:lstStyle/>
          <a:p>
            <a:r>
              <a:rPr lang="en-US" dirty="0"/>
              <a:t>COVID Related Accomplishments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7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3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906" y="2079744"/>
            <a:ext cx="5175094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Dashboard in a Day (Power BI)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OneDrive/SharePoint Online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Project Service/MS Teams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IT Service Management System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School Data Sync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Conference Room AV Upgrades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IT Security Enhancements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28600"/>
            <a:ext cx="8042442" cy="1325563"/>
          </a:xfrm>
        </p:spPr>
        <p:txBody>
          <a:bodyPr/>
          <a:lstStyle/>
          <a:p>
            <a:r>
              <a:rPr lang="en-US" dirty="0"/>
              <a:t>Upcoming Projects </a:t>
            </a:r>
            <a:r>
              <a:rPr lang="en-US" sz="4000" i="1" dirty="0"/>
              <a:t>(From Last Year)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567975"/>
            <a:ext cx="4456289" cy="2426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8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3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906" y="2079744"/>
            <a:ext cx="5175094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Dashboard in a Day (Power BI)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OneDrive/SharePoint Online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Project Service/MS Teams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IT Service Management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School Data Sync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Conference Room AV Upgrades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IT Security Enhancements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2776"/>
            <a:ext cx="121920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28600"/>
            <a:ext cx="8042442" cy="1325563"/>
          </a:xfrm>
        </p:spPr>
        <p:txBody>
          <a:bodyPr/>
          <a:lstStyle/>
          <a:p>
            <a:r>
              <a:rPr lang="en-US" dirty="0"/>
              <a:t>Upcoming Projects </a:t>
            </a:r>
            <a:r>
              <a:rPr lang="en-US" sz="4000" i="1" dirty="0"/>
              <a:t>(Current Status)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567975"/>
            <a:ext cx="4456289" cy="2426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196782" y="6433727"/>
            <a:ext cx="86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666C7EE-7912-49BC-821F-8C5B9AD9F80E}" type="slidenum">
              <a:rPr lang="en-US" smtClean="0">
                <a:solidFill>
                  <a:srgbClr val="AC1E2C"/>
                </a:solidFill>
              </a:rPr>
              <a:t>9</a:t>
            </a:fld>
            <a:endParaRPr lang="en-US" dirty="0">
              <a:solidFill>
                <a:srgbClr val="AC1E2C"/>
              </a:solidFill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B24305A-B6FD-4B19-B8C2-1A743F4E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80" y="465894"/>
            <a:ext cx="2710850" cy="7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13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3081</TotalTime>
  <Words>692</Words>
  <Application>Microsoft Office PowerPoint</Application>
  <PresentationFormat>Widescreen</PresentationFormat>
  <Paragraphs>172</Paragraphs>
  <Slides>17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Today’s Update: Key Highlights</vt:lpstr>
      <vt:lpstr>Who We Are – IT Services</vt:lpstr>
      <vt:lpstr>Who We Are – IT Management</vt:lpstr>
      <vt:lpstr>Who We Are – IT Services Team</vt:lpstr>
      <vt:lpstr>Service Objectives for 2019/20</vt:lpstr>
      <vt:lpstr>COVID Related Accomplishments</vt:lpstr>
      <vt:lpstr>Upcoming Projects (From Last Year)</vt:lpstr>
      <vt:lpstr>Upcoming Projects (Current Status)</vt:lpstr>
      <vt:lpstr>Strategic Direction: The Cloud</vt:lpstr>
      <vt:lpstr>Upcoming Projects (Plans for 2021)</vt:lpstr>
      <vt:lpstr>IT Security/Risk Reduction</vt:lpstr>
      <vt:lpstr>PowerPoint Presentation</vt:lpstr>
      <vt:lpstr>Technology Budget</vt:lpstr>
      <vt:lpstr>Services Provided</vt:lpstr>
      <vt:lpstr>Strategic Direction: The Cloud</vt:lpstr>
      <vt:lpstr>Accomplishments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Spencer</dc:creator>
  <cp:lastModifiedBy>Lowell Ballard</cp:lastModifiedBy>
  <cp:revision>102</cp:revision>
  <cp:lastPrinted>2020-10-20T17:14:27Z</cp:lastPrinted>
  <dcterms:created xsi:type="dcterms:W3CDTF">2018-02-20T19:53:01Z</dcterms:created>
  <dcterms:modified xsi:type="dcterms:W3CDTF">2020-10-20T17:21:44Z</dcterms:modified>
</cp:coreProperties>
</file>